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6" r:id="rId1"/>
  </p:sldMasterIdLst>
  <p:notesMasterIdLst>
    <p:notesMasterId r:id="rId26"/>
  </p:notesMasterIdLst>
  <p:sldIdLst>
    <p:sldId id="256" r:id="rId2"/>
    <p:sldId id="262" r:id="rId3"/>
    <p:sldId id="283" r:id="rId4"/>
    <p:sldId id="366" r:id="rId5"/>
    <p:sldId id="290" r:id="rId6"/>
    <p:sldId id="268" r:id="rId7"/>
    <p:sldId id="266" r:id="rId8"/>
    <p:sldId id="261" r:id="rId9"/>
    <p:sldId id="369" r:id="rId10"/>
    <p:sldId id="1366" r:id="rId11"/>
    <p:sldId id="1367" r:id="rId12"/>
    <p:sldId id="1368" r:id="rId13"/>
    <p:sldId id="371" r:id="rId14"/>
    <p:sldId id="372" r:id="rId15"/>
    <p:sldId id="1355" r:id="rId16"/>
    <p:sldId id="1357" r:id="rId17"/>
    <p:sldId id="259" r:id="rId18"/>
    <p:sldId id="260" r:id="rId19"/>
    <p:sldId id="1365" r:id="rId20"/>
    <p:sldId id="1358" r:id="rId21"/>
    <p:sldId id="1359" r:id="rId22"/>
    <p:sldId id="1360" r:id="rId23"/>
    <p:sldId id="1362" r:id="rId24"/>
    <p:sldId id="136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69"/>
    <p:restoredTop sz="91443"/>
  </p:normalViewPr>
  <p:slideViewPr>
    <p:cSldViewPr snapToGrid="0" snapToObjects="1">
      <p:cViewPr>
        <p:scale>
          <a:sx n="129" d="100"/>
          <a:sy n="129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756EBD-F5E7-4449-B133-A8C663836C50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9D9BAC-D457-42E0-B283-231EF5BE2CF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Identify the true, underlying problem</a:t>
          </a:r>
        </a:p>
      </dgm:t>
    </dgm:pt>
    <dgm:pt modelId="{D6AC2DD6-E644-4E64-A015-2D46D9EAC345}" type="parTrans" cxnId="{06BD07DF-EF39-49C5-BC9B-DD23843504DD}">
      <dgm:prSet/>
      <dgm:spPr/>
      <dgm:t>
        <a:bodyPr/>
        <a:lstStyle/>
        <a:p>
          <a:endParaRPr lang="en-US"/>
        </a:p>
      </dgm:t>
    </dgm:pt>
    <dgm:pt modelId="{B4C3C6B1-11CD-47A9-9608-6F10406D62BC}" type="sibTrans" cxnId="{06BD07DF-EF39-49C5-BC9B-DD23843504D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311900E-C186-4FF3-B09E-2BE990EBC0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Frame the problem accurately</a:t>
          </a:r>
        </a:p>
      </dgm:t>
    </dgm:pt>
    <dgm:pt modelId="{FEF87B35-ED1E-4760-A093-695FB53C175A}" type="parTrans" cxnId="{613410C3-A3B1-4CAE-B7B7-6C64796B3AED}">
      <dgm:prSet/>
      <dgm:spPr/>
      <dgm:t>
        <a:bodyPr/>
        <a:lstStyle/>
        <a:p>
          <a:endParaRPr lang="en-US"/>
        </a:p>
      </dgm:t>
    </dgm:pt>
    <dgm:pt modelId="{4C0F109E-936B-4BDD-8EB0-6BB3E878B217}" type="sibTrans" cxnId="{613410C3-A3B1-4CAE-B7B7-6C64796B3AE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AA39E6E-0598-44CB-9EB5-1406E9290E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Keep in mind the context of the problem</a:t>
          </a:r>
        </a:p>
      </dgm:t>
    </dgm:pt>
    <dgm:pt modelId="{3577ED4F-0277-4CA4-9E68-2C22314D2CA0}" type="parTrans" cxnId="{F589A1A0-ACB8-4D79-B947-18C84430512F}">
      <dgm:prSet/>
      <dgm:spPr/>
      <dgm:t>
        <a:bodyPr/>
        <a:lstStyle/>
        <a:p>
          <a:endParaRPr lang="en-US"/>
        </a:p>
      </dgm:t>
    </dgm:pt>
    <dgm:pt modelId="{6D5C70D7-0555-4688-BBEA-DA56D956C0DC}" type="sibTrans" cxnId="{F589A1A0-ACB8-4D79-B947-18C84430512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DEB827B-AAF7-4316-9CB4-09FCBD1618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Talk to the stakeholders affected by the problem</a:t>
          </a:r>
        </a:p>
      </dgm:t>
    </dgm:pt>
    <dgm:pt modelId="{71B9D426-FE5E-48C4-B125-34A7AD6E012D}" type="parTrans" cxnId="{25D7E337-9CAA-44D9-A07E-BECD9D9CA27D}">
      <dgm:prSet/>
      <dgm:spPr/>
      <dgm:t>
        <a:bodyPr/>
        <a:lstStyle/>
        <a:p>
          <a:endParaRPr lang="en-US"/>
        </a:p>
      </dgm:t>
    </dgm:pt>
    <dgm:pt modelId="{3933FADA-4C56-44D7-A397-BA821983FAA0}" type="sibTrans" cxnId="{25D7E337-9CAA-44D9-A07E-BECD9D9CA27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B4A9D6F-7099-41E2-AB9B-B98F3C6BEC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Talk to those responsible for the existing policy</a:t>
          </a:r>
        </a:p>
      </dgm:t>
    </dgm:pt>
    <dgm:pt modelId="{FE43BA2D-97CD-45C2-8F64-27421DB7C78F}" type="parTrans" cxnId="{0FAA54D8-3C15-4DAF-97EE-6800574BDBEA}">
      <dgm:prSet/>
      <dgm:spPr/>
      <dgm:t>
        <a:bodyPr/>
        <a:lstStyle/>
        <a:p>
          <a:endParaRPr lang="en-US"/>
        </a:p>
      </dgm:t>
    </dgm:pt>
    <dgm:pt modelId="{82AE318C-526C-4347-A4C7-B2236FCC36E6}" type="sibTrans" cxnId="{0FAA54D8-3C15-4DAF-97EE-6800574BDBE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5F106C7-FA8A-4B4F-B76E-E65792AA34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Conduct a literature review</a:t>
          </a:r>
        </a:p>
      </dgm:t>
    </dgm:pt>
    <dgm:pt modelId="{795A96C2-B6EA-4D0F-A703-7228C37D1B46}" type="parTrans" cxnId="{F83D66F3-5A84-4B63-864D-C6158010C67E}">
      <dgm:prSet/>
      <dgm:spPr/>
      <dgm:t>
        <a:bodyPr/>
        <a:lstStyle/>
        <a:p>
          <a:endParaRPr lang="en-US"/>
        </a:p>
      </dgm:t>
    </dgm:pt>
    <dgm:pt modelId="{79DB64E9-0322-4140-B6F3-1F8ED0AC2544}" type="sibTrans" cxnId="{F83D66F3-5A84-4B63-864D-C6158010C67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7962F15-3D15-4AC1-8984-0A03F9F89F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 specific</a:t>
          </a:r>
        </a:p>
      </dgm:t>
    </dgm:pt>
    <dgm:pt modelId="{B4983F0B-B066-4FD5-A2AE-CD71A9C26CC7}" type="parTrans" cxnId="{6AFA5E73-A70D-4038-A40C-53DCDB76E7BF}">
      <dgm:prSet/>
      <dgm:spPr/>
      <dgm:t>
        <a:bodyPr/>
        <a:lstStyle/>
        <a:p>
          <a:endParaRPr lang="en-US"/>
        </a:p>
      </dgm:t>
    </dgm:pt>
    <dgm:pt modelId="{A5F243C3-167E-4984-9802-8FF0D78C466F}" type="sibTrans" cxnId="{6AFA5E73-A70D-4038-A40C-53DCDB76E7BF}">
      <dgm:prSet/>
      <dgm:spPr/>
      <dgm:t>
        <a:bodyPr/>
        <a:lstStyle/>
        <a:p>
          <a:endParaRPr lang="en-US"/>
        </a:p>
      </dgm:t>
    </dgm:pt>
    <dgm:pt modelId="{008B81FD-5B35-4F3D-B8C9-6EBDF1659646}" type="pres">
      <dgm:prSet presAssocID="{33756EBD-F5E7-4449-B133-A8C663836C50}" presName="root" presStyleCnt="0">
        <dgm:presLayoutVars>
          <dgm:dir/>
          <dgm:resizeHandles val="exact"/>
        </dgm:presLayoutVars>
      </dgm:prSet>
      <dgm:spPr/>
    </dgm:pt>
    <dgm:pt modelId="{62710A27-F64D-49DD-A283-AB45FF506A70}" type="pres">
      <dgm:prSet presAssocID="{33756EBD-F5E7-4449-B133-A8C663836C50}" presName="container" presStyleCnt="0">
        <dgm:presLayoutVars>
          <dgm:dir/>
          <dgm:resizeHandles val="exact"/>
        </dgm:presLayoutVars>
      </dgm:prSet>
      <dgm:spPr/>
    </dgm:pt>
    <dgm:pt modelId="{7D7F88D0-7DAB-4F8E-B247-9A848447B602}" type="pres">
      <dgm:prSet presAssocID="{AD9D9BAC-D457-42E0-B283-231EF5BE2CFC}" presName="compNode" presStyleCnt="0"/>
      <dgm:spPr/>
    </dgm:pt>
    <dgm:pt modelId="{C21B227F-0C0E-4AA6-87B3-614D729911B6}" type="pres">
      <dgm:prSet presAssocID="{AD9D9BAC-D457-42E0-B283-231EF5BE2CFC}" presName="iconBgRect" presStyleLbl="bgShp" presStyleIdx="0" presStyleCnt="7"/>
      <dgm:spPr/>
    </dgm:pt>
    <dgm:pt modelId="{AC1D23E8-F8BE-4304-BD7D-9B7C7BF23D11}" type="pres">
      <dgm:prSet presAssocID="{AD9D9BAC-D457-42E0-B283-231EF5BE2CFC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0CB5D97E-F221-40A7-8050-2524661725BC}" type="pres">
      <dgm:prSet presAssocID="{AD9D9BAC-D457-42E0-B283-231EF5BE2CFC}" presName="spaceRect" presStyleCnt="0"/>
      <dgm:spPr/>
    </dgm:pt>
    <dgm:pt modelId="{FA03AD72-3D4A-4D31-AB9D-EA486D77000E}" type="pres">
      <dgm:prSet presAssocID="{AD9D9BAC-D457-42E0-B283-231EF5BE2CFC}" presName="textRect" presStyleLbl="revTx" presStyleIdx="0" presStyleCnt="7">
        <dgm:presLayoutVars>
          <dgm:chMax val="1"/>
          <dgm:chPref val="1"/>
        </dgm:presLayoutVars>
      </dgm:prSet>
      <dgm:spPr/>
    </dgm:pt>
    <dgm:pt modelId="{7EF96836-8AC6-41C2-9F85-08E482B9579F}" type="pres">
      <dgm:prSet presAssocID="{B4C3C6B1-11CD-47A9-9608-6F10406D62BC}" presName="sibTrans" presStyleLbl="sibTrans2D1" presStyleIdx="0" presStyleCnt="0"/>
      <dgm:spPr/>
    </dgm:pt>
    <dgm:pt modelId="{B515B6A8-4B5E-49F3-A91E-12705351FFF1}" type="pres">
      <dgm:prSet presAssocID="{B311900E-C186-4FF3-B09E-2BE990EBC024}" presName="compNode" presStyleCnt="0"/>
      <dgm:spPr/>
    </dgm:pt>
    <dgm:pt modelId="{9495D409-7082-44A0-A64D-6EE38914C996}" type="pres">
      <dgm:prSet presAssocID="{B311900E-C186-4FF3-B09E-2BE990EBC024}" presName="iconBgRect" presStyleLbl="bgShp" presStyleIdx="1" presStyleCnt="7"/>
      <dgm:spPr/>
    </dgm:pt>
    <dgm:pt modelId="{90C043A4-5EEC-49E9-94F2-7DCB35169DD1}" type="pres">
      <dgm:prSet presAssocID="{B311900E-C186-4FF3-B09E-2BE990EBC024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1D95E1E9-AE90-46F3-ABC9-DB9A894B61F6}" type="pres">
      <dgm:prSet presAssocID="{B311900E-C186-4FF3-B09E-2BE990EBC024}" presName="spaceRect" presStyleCnt="0"/>
      <dgm:spPr/>
    </dgm:pt>
    <dgm:pt modelId="{0F033F3B-9133-4EB7-8243-E7B78A6214DA}" type="pres">
      <dgm:prSet presAssocID="{B311900E-C186-4FF3-B09E-2BE990EBC024}" presName="textRect" presStyleLbl="revTx" presStyleIdx="1" presStyleCnt="7">
        <dgm:presLayoutVars>
          <dgm:chMax val="1"/>
          <dgm:chPref val="1"/>
        </dgm:presLayoutVars>
      </dgm:prSet>
      <dgm:spPr/>
    </dgm:pt>
    <dgm:pt modelId="{CBC4855C-199E-4044-AD89-705D68B82D98}" type="pres">
      <dgm:prSet presAssocID="{4C0F109E-936B-4BDD-8EB0-6BB3E878B217}" presName="sibTrans" presStyleLbl="sibTrans2D1" presStyleIdx="0" presStyleCnt="0"/>
      <dgm:spPr/>
    </dgm:pt>
    <dgm:pt modelId="{590ECE11-5916-460B-A9D7-95DEEB4CD7CD}" type="pres">
      <dgm:prSet presAssocID="{5AA39E6E-0598-44CB-9EB5-1406E9290EE1}" presName="compNode" presStyleCnt="0"/>
      <dgm:spPr/>
    </dgm:pt>
    <dgm:pt modelId="{C68D5F85-6358-464E-9563-C52C73EDA151}" type="pres">
      <dgm:prSet presAssocID="{5AA39E6E-0598-44CB-9EB5-1406E9290EE1}" presName="iconBgRect" presStyleLbl="bgShp" presStyleIdx="2" presStyleCnt="7"/>
      <dgm:spPr/>
    </dgm:pt>
    <dgm:pt modelId="{E9C467B9-E891-425E-89F6-3A27E697A8F5}" type="pres">
      <dgm:prSet presAssocID="{5AA39E6E-0598-44CB-9EB5-1406E9290EE1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E2B716B-9D50-401D-9812-B08CF596F3EB}" type="pres">
      <dgm:prSet presAssocID="{5AA39E6E-0598-44CB-9EB5-1406E9290EE1}" presName="spaceRect" presStyleCnt="0"/>
      <dgm:spPr/>
    </dgm:pt>
    <dgm:pt modelId="{EF90E8BD-0D73-4052-866E-63D650478303}" type="pres">
      <dgm:prSet presAssocID="{5AA39E6E-0598-44CB-9EB5-1406E9290EE1}" presName="textRect" presStyleLbl="revTx" presStyleIdx="2" presStyleCnt="7">
        <dgm:presLayoutVars>
          <dgm:chMax val="1"/>
          <dgm:chPref val="1"/>
        </dgm:presLayoutVars>
      </dgm:prSet>
      <dgm:spPr/>
    </dgm:pt>
    <dgm:pt modelId="{29593510-3173-447E-8054-04D39023DACC}" type="pres">
      <dgm:prSet presAssocID="{6D5C70D7-0555-4688-BBEA-DA56D956C0DC}" presName="sibTrans" presStyleLbl="sibTrans2D1" presStyleIdx="0" presStyleCnt="0"/>
      <dgm:spPr/>
    </dgm:pt>
    <dgm:pt modelId="{CF6D6FD0-6470-4C15-8530-FC79E3D84E3C}" type="pres">
      <dgm:prSet presAssocID="{FDEB827B-AAF7-4316-9CB4-09FCBD16183F}" presName="compNode" presStyleCnt="0"/>
      <dgm:spPr/>
    </dgm:pt>
    <dgm:pt modelId="{57E5700F-0702-4E8E-AC3C-14BA55370C87}" type="pres">
      <dgm:prSet presAssocID="{FDEB827B-AAF7-4316-9CB4-09FCBD16183F}" presName="iconBgRect" presStyleLbl="bgShp" presStyleIdx="3" presStyleCnt="7"/>
      <dgm:spPr/>
    </dgm:pt>
    <dgm:pt modelId="{9965F92E-9E6C-4E3F-AF2A-2F0E8B468A24}" type="pres">
      <dgm:prSet presAssocID="{FDEB827B-AAF7-4316-9CB4-09FCBD16183F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70D0014B-A455-440E-B4E6-C9A5DD4159A9}" type="pres">
      <dgm:prSet presAssocID="{FDEB827B-AAF7-4316-9CB4-09FCBD16183F}" presName="spaceRect" presStyleCnt="0"/>
      <dgm:spPr/>
    </dgm:pt>
    <dgm:pt modelId="{994079FA-086F-476A-9FED-558BC3D09E0A}" type="pres">
      <dgm:prSet presAssocID="{FDEB827B-AAF7-4316-9CB4-09FCBD16183F}" presName="textRect" presStyleLbl="revTx" presStyleIdx="3" presStyleCnt="7">
        <dgm:presLayoutVars>
          <dgm:chMax val="1"/>
          <dgm:chPref val="1"/>
        </dgm:presLayoutVars>
      </dgm:prSet>
      <dgm:spPr/>
    </dgm:pt>
    <dgm:pt modelId="{D989D0FC-8147-4B17-A801-A5F1179DED86}" type="pres">
      <dgm:prSet presAssocID="{3933FADA-4C56-44D7-A397-BA821983FAA0}" presName="sibTrans" presStyleLbl="sibTrans2D1" presStyleIdx="0" presStyleCnt="0"/>
      <dgm:spPr/>
    </dgm:pt>
    <dgm:pt modelId="{CC8E2E0D-E81D-44D5-9F9C-4CEA18671306}" type="pres">
      <dgm:prSet presAssocID="{4B4A9D6F-7099-41E2-AB9B-B98F3C6BECBD}" presName="compNode" presStyleCnt="0"/>
      <dgm:spPr/>
    </dgm:pt>
    <dgm:pt modelId="{02730A43-6FBF-4749-8460-233F891E2834}" type="pres">
      <dgm:prSet presAssocID="{4B4A9D6F-7099-41E2-AB9B-B98F3C6BECBD}" presName="iconBgRect" presStyleLbl="bgShp" presStyleIdx="4" presStyleCnt="7"/>
      <dgm:spPr/>
    </dgm:pt>
    <dgm:pt modelId="{D41BBF6D-CEE0-4E84-B926-554A2FE99B22}" type="pres">
      <dgm:prSet presAssocID="{4B4A9D6F-7099-41E2-AB9B-B98F3C6BECBD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EEB9DF5A-553D-44E8-BBDF-E126E0227A2B}" type="pres">
      <dgm:prSet presAssocID="{4B4A9D6F-7099-41E2-AB9B-B98F3C6BECBD}" presName="spaceRect" presStyleCnt="0"/>
      <dgm:spPr/>
    </dgm:pt>
    <dgm:pt modelId="{7B68E4E5-69E0-4309-9C88-E158E215F7E1}" type="pres">
      <dgm:prSet presAssocID="{4B4A9D6F-7099-41E2-AB9B-B98F3C6BECBD}" presName="textRect" presStyleLbl="revTx" presStyleIdx="4" presStyleCnt="7">
        <dgm:presLayoutVars>
          <dgm:chMax val="1"/>
          <dgm:chPref val="1"/>
        </dgm:presLayoutVars>
      </dgm:prSet>
      <dgm:spPr/>
    </dgm:pt>
    <dgm:pt modelId="{2D2BDAC7-4995-4890-BE90-691786FA3D60}" type="pres">
      <dgm:prSet presAssocID="{82AE318C-526C-4347-A4C7-B2236FCC36E6}" presName="sibTrans" presStyleLbl="sibTrans2D1" presStyleIdx="0" presStyleCnt="0"/>
      <dgm:spPr/>
    </dgm:pt>
    <dgm:pt modelId="{FB124ED7-931C-4562-92BB-5BDBC1596E7C}" type="pres">
      <dgm:prSet presAssocID="{C5F106C7-FA8A-4B4F-B76E-E65792AA3435}" presName="compNode" presStyleCnt="0"/>
      <dgm:spPr/>
    </dgm:pt>
    <dgm:pt modelId="{0251934C-D4F7-4A4F-AE87-7E0FCA787748}" type="pres">
      <dgm:prSet presAssocID="{C5F106C7-FA8A-4B4F-B76E-E65792AA3435}" presName="iconBgRect" presStyleLbl="bgShp" presStyleIdx="5" presStyleCnt="7"/>
      <dgm:spPr/>
    </dgm:pt>
    <dgm:pt modelId="{0142620D-A101-43CE-A1EA-434A37DBDCC7}" type="pres">
      <dgm:prSet presAssocID="{C5F106C7-FA8A-4B4F-B76E-E65792AA3435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DCA96DC-595A-4338-8DB2-1D646DC51792}" type="pres">
      <dgm:prSet presAssocID="{C5F106C7-FA8A-4B4F-B76E-E65792AA3435}" presName="spaceRect" presStyleCnt="0"/>
      <dgm:spPr/>
    </dgm:pt>
    <dgm:pt modelId="{2244E648-6FE2-423D-BE42-0C9E1518AF48}" type="pres">
      <dgm:prSet presAssocID="{C5F106C7-FA8A-4B4F-B76E-E65792AA3435}" presName="textRect" presStyleLbl="revTx" presStyleIdx="5" presStyleCnt="7">
        <dgm:presLayoutVars>
          <dgm:chMax val="1"/>
          <dgm:chPref val="1"/>
        </dgm:presLayoutVars>
      </dgm:prSet>
      <dgm:spPr/>
    </dgm:pt>
    <dgm:pt modelId="{D82E92BD-73DF-4050-A598-A25D6BB443DE}" type="pres">
      <dgm:prSet presAssocID="{79DB64E9-0322-4140-B6F3-1F8ED0AC2544}" presName="sibTrans" presStyleLbl="sibTrans2D1" presStyleIdx="0" presStyleCnt="0"/>
      <dgm:spPr/>
    </dgm:pt>
    <dgm:pt modelId="{CD824B8B-A630-4F4D-B985-89678B7A846A}" type="pres">
      <dgm:prSet presAssocID="{A7962F15-3D15-4AC1-8984-0A03F9F89F59}" presName="compNode" presStyleCnt="0"/>
      <dgm:spPr/>
    </dgm:pt>
    <dgm:pt modelId="{5CD375C4-B527-4179-82DC-314753A0762F}" type="pres">
      <dgm:prSet presAssocID="{A7962F15-3D15-4AC1-8984-0A03F9F89F59}" presName="iconBgRect" presStyleLbl="bgShp" presStyleIdx="6" presStyleCnt="7"/>
      <dgm:spPr/>
    </dgm:pt>
    <dgm:pt modelId="{427942BC-277E-4A51-A36D-7294D5309720}" type="pres">
      <dgm:prSet presAssocID="{A7962F15-3D15-4AC1-8984-0A03F9F89F59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625BF3A-2F1F-4D94-8896-F6AB3DBC3B70}" type="pres">
      <dgm:prSet presAssocID="{A7962F15-3D15-4AC1-8984-0A03F9F89F59}" presName="spaceRect" presStyleCnt="0"/>
      <dgm:spPr/>
    </dgm:pt>
    <dgm:pt modelId="{A24BCE8F-1D7A-4FA4-9EA1-4F9CC385E8AB}" type="pres">
      <dgm:prSet presAssocID="{A7962F15-3D15-4AC1-8984-0A03F9F89F59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3AE90915-7E32-475E-9FEC-39680BD7EF5B}" type="presOf" srcId="{C5F106C7-FA8A-4B4F-B76E-E65792AA3435}" destId="{2244E648-6FE2-423D-BE42-0C9E1518AF48}" srcOrd="0" destOrd="0" presId="urn:microsoft.com/office/officeart/2018/2/layout/IconCircleList"/>
    <dgm:cxn modelId="{A69B4127-C0DC-4E0A-BE21-6753C77B2D17}" type="presOf" srcId="{33756EBD-F5E7-4449-B133-A8C663836C50}" destId="{008B81FD-5B35-4F3D-B8C9-6EBDF1659646}" srcOrd="0" destOrd="0" presId="urn:microsoft.com/office/officeart/2018/2/layout/IconCircleList"/>
    <dgm:cxn modelId="{25D7E337-9CAA-44D9-A07E-BECD9D9CA27D}" srcId="{33756EBD-F5E7-4449-B133-A8C663836C50}" destId="{FDEB827B-AAF7-4316-9CB4-09FCBD16183F}" srcOrd="3" destOrd="0" parTransId="{71B9D426-FE5E-48C4-B125-34A7AD6E012D}" sibTransId="{3933FADA-4C56-44D7-A397-BA821983FAA0}"/>
    <dgm:cxn modelId="{4DC44A40-3A64-4D4A-A564-04A4D7D73254}" type="presOf" srcId="{B4C3C6B1-11CD-47A9-9608-6F10406D62BC}" destId="{7EF96836-8AC6-41C2-9F85-08E482B9579F}" srcOrd="0" destOrd="0" presId="urn:microsoft.com/office/officeart/2018/2/layout/IconCircleList"/>
    <dgm:cxn modelId="{77EC9451-FC77-4858-BFE1-9995D056B904}" type="presOf" srcId="{B311900E-C186-4FF3-B09E-2BE990EBC024}" destId="{0F033F3B-9133-4EB7-8243-E7B78A6214DA}" srcOrd="0" destOrd="0" presId="urn:microsoft.com/office/officeart/2018/2/layout/IconCircleList"/>
    <dgm:cxn modelId="{1207236A-9B08-4B7F-8E2B-0E647F40F541}" type="presOf" srcId="{AD9D9BAC-D457-42E0-B283-231EF5BE2CFC}" destId="{FA03AD72-3D4A-4D31-AB9D-EA486D77000E}" srcOrd="0" destOrd="0" presId="urn:microsoft.com/office/officeart/2018/2/layout/IconCircleList"/>
    <dgm:cxn modelId="{6AFA5E73-A70D-4038-A40C-53DCDB76E7BF}" srcId="{33756EBD-F5E7-4449-B133-A8C663836C50}" destId="{A7962F15-3D15-4AC1-8984-0A03F9F89F59}" srcOrd="6" destOrd="0" parTransId="{B4983F0B-B066-4FD5-A2AE-CD71A9C26CC7}" sibTransId="{A5F243C3-167E-4984-9802-8FF0D78C466F}"/>
    <dgm:cxn modelId="{7E65F477-9CFE-429C-AEBF-433883548149}" type="presOf" srcId="{6D5C70D7-0555-4688-BBEA-DA56D956C0DC}" destId="{29593510-3173-447E-8054-04D39023DACC}" srcOrd="0" destOrd="0" presId="urn:microsoft.com/office/officeart/2018/2/layout/IconCircleList"/>
    <dgm:cxn modelId="{8D7BB07C-AD33-4A06-A4EE-991829963CC7}" type="presOf" srcId="{A7962F15-3D15-4AC1-8984-0A03F9F89F59}" destId="{A24BCE8F-1D7A-4FA4-9EA1-4F9CC385E8AB}" srcOrd="0" destOrd="0" presId="urn:microsoft.com/office/officeart/2018/2/layout/IconCircleList"/>
    <dgm:cxn modelId="{3238B287-4430-4B73-A368-6F4E6B30E62D}" type="presOf" srcId="{4C0F109E-936B-4BDD-8EB0-6BB3E878B217}" destId="{CBC4855C-199E-4044-AD89-705D68B82D98}" srcOrd="0" destOrd="0" presId="urn:microsoft.com/office/officeart/2018/2/layout/IconCircleList"/>
    <dgm:cxn modelId="{6379D89F-ECF8-444E-9D0C-288BBB3C0F40}" type="presOf" srcId="{4B4A9D6F-7099-41E2-AB9B-B98F3C6BECBD}" destId="{7B68E4E5-69E0-4309-9C88-E158E215F7E1}" srcOrd="0" destOrd="0" presId="urn:microsoft.com/office/officeart/2018/2/layout/IconCircleList"/>
    <dgm:cxn modelId="{F589A1A0-ACB8-4D79-B947-18C84430512F}" srcId="{33756EBD-F5E7-4449-B133-A8C663836C50}" destId="{5AA39E6E-0598-44CB-9EB5-1406E9290EE1}" srcOrd="2" destOrd="0" parTransId="{3577ED4F-0277-4CA4-9E68-2C22314D2CA0}" sibTransId="{6D5C70D7-0555-4688-BBEA-DA56D956C0DC}"/>
    <dgm:cxn modelId="{CB4222B6-B0DD-4645-B8DE-34B67C7AAF26}" type="presOf" srcId="{FDEB827B-AAF7-4316-9CB4-09FCBD16183F}" destId="{994079FA-086F-476A-9FED-558BC3D09E0A}" srcOrd="0" destOrd="0" presId="urn:microsoft.com/office/officeart/2018/2/layout/IconCircleList"/>
    <dgm:cxn modelId="{613410C3-A3B1-4CAE-B7B7-6C64796B3AED}" srcId="{33756EBD-F5E7-4449-B133-A8C663836C50}" destId="{B311900E-C186-4FF3-B09E-2BE990EBC024}" srcOrd="1" destOrd="0" parTransId="{FEF87B35-ED1E-4760-A093-695FB53C175A}" sibTransId="{4C0F109E-936B-4BDD-8EB0-6BB3E878B217}"/>
    <dgm:cxn modelId="{1312D4C3-8B7B-46C3-AAE4-BE2AC0035D18}" type="presOf" srcId="{3933FADA-4C56-44D7-A397-BA821983FAA0}" destId="{D989D0FC-8147-4B17-A801-A5F1179DED86}" srcOrd="0" destOrd="0" presId="urn:microsoft.com/office/officeart/2018/2/layout/IconCircleList"/>
    <dgm:cxn modelId="{35D133CF-AE51-489D-9718-A68840836E8C}" type="presOf" srcId="{82AE318C-526C-4347-A4C7-B2236FCC36E6}" destId="{2D2BDAC7-4995-4890-BE90-691786FA3D60}" srcOrd="0" destOrd="0" presId="urn:microsoft.com/office/officeart/2018/2/layout/IconCircleList"/>
    <dgm:cxn modelId="{0FAA54D8-3C15-4DAF-97EE-6800574BDBEA}" srcId="{33756EBD-F5E7-4449-B133-A8C663836C50}" destId="{4B4A9D6F-7099-41E2-AB9B-B98F3C6BECBD}" srcOrd="4" destOrd="0" parTransId="{FE43BA2D-97CD-45C2-8F64-27421DB7C78F}" sibTransId="{82AE318C-526C-4347-A4C7-B2236FCC36E6}"/>
    <dgm:cxn modelId="{06BD07DF-EF39-49C5-BC9B-DD23843504DD}" srcId="{33756EBD-F5E7-4449-B133-A8C663836C50}" destId="{AD9D9BAC-D457-42E0-B283-231EF5BE2CFC}" srcOrd="0" destOrd="0" parTransId="{D6AC2DD6-E644-4E64-A015-2D46D9EAC345}" sibTransId="{B4C3C6B1-11CD-47A9-9608-6F10406D62BC}"/>
    <dgm:cxn modelId="{FB8CEAE0-FC6D-4DE2-92FA-80100262622F}" type="presOf" srcId="{5AA39E6E-0598-44CB-9EB5-1406E9290EE1}" destId="{EF90E8BD-0D73-4052-866E-63D650478303}" srcOrd="0" destOrd="0" presId="urn:microsoft.com/office/officeart/2018/2/layout/IconCircleList"/>
    <dgm:cxn modelId="{DFF992E7-3B38-4EFD-A293-96D5D1D60C90}" type="presOf" srcId="{79DB64E9-0322-4140-B6F3-1F8ED0AC2544}" destId="{D82E92BD-73DF-4050-A598-A25D6BB443DE}" srcOrd="0" destOrd="0" presId="urn:microsoft.com/office/officeart/2018/2/layout/IconCircleList"/>
    <dgm:cxn modelId="{F83D66F3-5A84-4B63-864D-C6158010C67E}" srcId="{33756EBD-F5E7-4449-B133-A8C663836C50}" destId="{C5F106C7-FA8A-4B4F-B76E-E65792AA3435}" srcOrd="5" destOrd="0" parTransId="{795A96C2-B6EA-4D0F-A703-7228C37D1B46}" sibTransId="{79DB64E9-0322-4140-B6F3-1F8ED0AC2544}"/>
    <dgm:cxn modelId="{5725013E-782E-4C6E-BCA1-7A952748588A}" type="presParOf" srcId="{008B81FD-5B35-4F3D-B8C9-6EBDF1659646}" destId="{62710A27-F64D-49DD-A283-AB45FF506A70}" srcOrd="0" destOrd="0" presId="urn:microsoft.com/office/officeart/2018/2/layout/IconCircleList"/>
    <dgm:cxn modelId="{2A14F6B4-C5AB-4696-8F2B-2A876BCA581A}" type="presParOf" srcId="{62710A27-F64D-49DD-A283-AB45FF506A70}" destId="{7D7F88D0-7DAB-4F8E-B247-9A848447B602}" srcOrd="0" destOrd="0" presId="urn:microsoft.com/office/officeart/2018/2/layout/IconCircleList"/>
    <dgm:cxn modelId="{972DDA87-5DD9-4C66-9B66-6B21808B20FA}" type="presParOf" srcId="{7D7F88D0-7DAB-4F8E-B247-9A848447B602}" destId="{C21B227F-0C0E-4AA6-87B3-614D729911B6}" srcOrd="0" destOrd="0" presId="urn:microsoft.com/office/officeart/2018/2/layout/IconCircleList"/>
    <dgm:cxn modelId="{D1611C9C-600B-4C25-9184-7836B9CED63C}" type="presParOf" srcId="{7D7F88D0-7DAB-4F8E-B247-9A848447B602}" destId="{AC1D23E8-F8BE-4304-BD7D-9B7C7BF23D11}" srcOrd="1" destOrd="0" presId="urn:microsoft.com/office/officeart/2018/2/layout/IconCircleList"/>
    <dgm:cxn modelId="{530871D1-0D9F-45EC-8332-B75C307168E8}" type="presParOf" srcId="{7D7F88D0-7DAB-4F8E-B247-9A848447B602}" destId="{0CB5D97E-F221-40A7-8050-2524661725BC}" srcOrd="2" destOrd="0" presId="urn:microsoft.com/office/officeart/2018/2/layout/IconCircleList"/>
    <dgm:cxn modelId="{B6C8FE41-15CB-4272-ABD4-9847FE61B7A1}" type="presParOf" srcId="{7D7F88D0-7DAB-4F8E-B247-9A848447B602}" destId="{FA03AD72-3D4A-4D31-AB9D-EA486D77000E}" srcOrd="3" destOrd="0" presId="urn:microsoft.com/office/officeart/2018/2/layout/IconCircleList"/>
    <dgm:cxn modelId="{79A83C72-38F4-4651-910D-B1F86C78952F}" type="presParOf" srcId="{62710A27-F64D-49DD-A283-AB45FF506A70}" destId="{7EF96836-8AC6-41C2-9F85-08E482B9579F}" srcOrd="1" destOrd="0" presId="urn:microsoft.com/office/officeart/2018/2/layout/IconCircleList"/>
    <dgm:cxn modelId="{3F1C1BEE-F15E-4DD7-ADA6-A2C41168D02F}" type="presParOf" srcId="{62710A27-F64D-49DD-A283-AB45FF506A70}" destId="{B515B6A8-4B5E-49F3-A91E-12705351FFF1}" srcOrd="2" destOrd="0" presId="urn:microsoft.com/office/officeart/2018/2/layout/IconCircleList"/>
    <dgm:cxn modelId="{CE04C029-4014-49F1-B779-7628CFDC5724}" type="presParOf" srcId="{B515B6A8-4B5E-49F3-A91E-12705351FFF1}" destId="{9495D409-7082-44A0-A64D-6EE38914C996}" srcOrd="0" destOrd="0" presId="urn:microsoft.com/office/officeart/2018/2/layout/IconCircleList"/>
    <dgm:cxn modelId="{DDF665E0-9D2A-4F48-809C-7231F5AA8BB3}" type="presParOf" srcId="{B515B6A8-4B5E-49F3-A91E-12705351FFF1}" destId="{90C043A4-5EEC-49E9-94F2-7DCB35169DD1}" srcOrd="1" destOrd="0" presId="urn:microsoft.com/office/officeart/2018/2/layout/IconCircleList"/>
    <dgm:cxn modelId="{741B8F2E-04A0-4B40-84C9-8B473E10A2F3}" type="presParOf" srcId="{B515B6A8-4B5E-49F3-A91E-12705351FFF1}" destId="{1D95E1E9-AE90-46F3-ABC9-DB9A894B61F6}" srcOrd="2" destOrd="0" presId="urn:microsoft.com/office/officeart/2018/2/layout/IconCircleList"/>
    <dgm:cxn modelId="{B5E40AFD-8E81-4D04-B3CF-5E6594C22E96}" type="presParOf" srcId="{B515B6A8-4B5E-49F3-A91E-12705351FFF1}" destId="{0F033F3B-9133-4EB7-8243-E7B78A6214DA}" srcOrd="3" destOrd="0" presId="urn:microsoft.com/office/officeart/2018/2/layout/IconCircleList"/>
    <dgm:cxn modelId="{3538AFA8-26E7-4510-A7CD-133C69A3FA02}" type="presParOf" srcId="{62710A27-F64D-49DD-A283-AB45FF506A70}" destId="{CBC4855C-199E-4044-AD89-705D68B82D98}" srcOrd="3" destOrd="0" presId="urn:microsoft.com/office/officeart/2018/2/layout/IconCircleList"/>
    <dgm:cxn modelId="{BC7CC40D-5AE2-4EFD-AD88-3F3AF1CE407D}" type="presParOf" srcId="{62710A27-F64D-49DD-A283-AB45FF506A70}" destId="{590ECE11-5916-460B-A9D7-95DEEB4CD7CD}" srcOrd="4" destOrd="0" presId="urn:microsoft.com/office/officeart/2018/2/layout/IconCircleList"/>
    <dgm:cxn modelId="{116E1727-F49E-4A37-9A85-FF2B59092E32}" type="presParOf" srcId="{590ECE11-5916-460B-A9D7-95DEEB4CD7CD}" destId="{C68D5F85-6358-464E-9563-C52C73EDA151}" srcOrd="0" destOrd="0" presId="urn:microsoft.com/office/officeart/2018/2/layout/IconCircleList"/>
    <dgm:cxn modelId="{1D3AFC11-8986-4DEC-90FF-4D85F4F92D97}" type="presParOf" srcId="{590ECE11-5916-460B-A9D7-95DEEB4CD7CD}" destId="{E9C467B9-E891-425E-89F6-3A27E697A8F5}" srcOrd="1" destOrd="0" presId="urn:microsoft.com/office/officeart/2018/2/layout/IconCircleList"/>
    <dgm:cxn modelId="{481A393A-E2E1-4A30-9435-9EEEA3A7C639}" type="presParOf" srcId="{590ECE11-5916-460B-A9D7-95DEEB4CD7CD}" destId="{8E2B716B-9D50-401D-9812-B08CF596F3EB}" srcOrd="2" destOrd="0" presId="urn:microsoft.com/office/officeart/2018/2/layout/IconCircleList"/>
    <dgm:cxn modelId="{79A846A3-8B08-499C-BFC1-CEB1AAE2EB8B}" type="presParOf" srcId="{590ECE11-5916-460B-A9D7-95DEEB4CD7CD}" destId="{EF90E8BD-0D73-4052-866E-63D650478303}" srcOrd="3" destOrd="0" presId="urn:microsoft.com/office/officeart/2018/2/layout/IconCircleList"/>
    <dgm:cxn modelId="{14624D73-4390-4FBF-8DF3-CF22C94B7F9B}" type="presParOf" srcId="{62710A27-F64D-49DD-A283-AB45FF506A70}" destId="{29593510-3173-447E-8054-04D39023DACC}" srcOrd="5" destOrd="0" presId="urn:microsoft.com/office/officeart/2018/2/layout/IconCircleList"/>
    <dgm:cxn modelId="{EE754716-4081-4A1D-B023-CA282D18636A}" type="presParOf" srcId="{62710A27-F64D-49DD-A283-AB45FF506A70}" destId="{CF6D6FD0-6470-4C15-8530-FC79E3D84E3C}" srcOrd="6" destOrd="0" presId="urn:microsoft.com/office/officeart/2018/2/layout/IconCircleList"/>
    <dgm:cxn modelId="{6D7E44CC-66E1-4172-96C2-83D4E9EBE6A8}" type="presParOf" srcId="{CF6D6FD0-6470-4C15-8530-FC79E3D84E3C}" destId="{57E5700F-0702-4E8E-AC3C-14BA55370C87}" srcOrd="0" destOrd="0" presId="urn:microsoft.com/office/officeart/2018/2/layout/IconCircleList"/>
    <dgm:cxn modelId="{0ED51924-A828-4EAA-B786-F933805D378D}" type="presParOf" srcId="{CF6D6FD0-6470-4C15-8530-FC79E3D84E3C}" destId="{9965F92E-9E6C-4E3F-AF2A-2F0E8B468A24}" srcOrd="1" destOrd="0" presId="urn:microsoft.com/office/officeart/2018/2/layout/IconCircleList"/>
    <dgm:cxn modelId="{6D68B7A7-5880-43CD-A43B-19E8E0F0AABE}" type="presParOf" srcId="{CF6D6FD0-6470-4C15-8530-FC79E3D84E3C}" destId="{70D0014B-A455-440E-B4E6-C9A5DD4159A9}" srcOrd="2" destOrd="0" presId="urn:microsoft.com/office/officeart/2018/2/layout/IconCircleList"/>
    <dgm:cxn modelId="{33BEBADE-9CC1-484C-A7BD-C2CECFEB0481}" type="presParOf" srcId="{CF6D6FD0-6470-4C15-8530-FC79E3D84E3C}" destId="{994079FA-086F-476A-9FED-558BC3D09E0A}" srcOrd="3" destOrd="0" presId="urn:microsoft.com/office/officeart/2018/2/layout/IconCircleList"/>
    <dgm:cxn modelId="{202BFB49-CC29-447D-8CBE-07D5838CA354}" type="presParOf" srcId="{62710A27-F64D-49DD-A283-AB45FF506A70}" destId="{D989D0FC-8147-4B17-A801-A5F1179DED86}" srcOrd="7" destOrd="0" presId="urn:microsoft.com/office/officeart/2018/2/layout/IconCircleList"/>
    <dgm:cxn modelId="{FE94663C-BFE5-410E-863A-6BB3D6C7B8CD}" type="presParOf" srcId="{62710A27-F64D-49DD-A283-AB45FF506A70}" destId="{CC8E2E0D-E81D-44D5-9F9C-4CEA18671306}" srcOrd="8" destOrd="0" presId="urn:microsoft.com/office/officeart/2018/2/layout/IconCircleList"/>
    <dgm:cxn modelId="{BA16DC3B-6F62-4D70-A90E-4EEAF255C1DF}" type="presParOf" srcId="{CC8E2E0D-E81D-44D5-9F9C-4CEA18671306}" destId="{02730A43-6FBF-4749-8460-233F891E2834}" srcOrd="0" destOrd="0" presId="urn:microsoft.com/office/officeart/2018/2/layout/IconCircleList"/>
    <dgm:cxn modelId="{79B0FE5E-A6C2-41ED-B42F-39F183333966}" type="presParOf" srcId="{CC8E2E0D-E81D-44D5-9F9C-4CEA18671306}" destId="{D41BBF6D-CEE0-4E84-B926-554A2FE99B22}" srcOrd="1" destOrd="0" presId="urn:microsoft.com/office/officeart/2018/2/layout/IconCircleList"/>
    <dgm:cxn modelId="{8A705323-A8AB-40C8-B825-FC56B19DA3E6}" type="presParOf" srcId="{CC8E2E0D-E81D-44D5-9F9C-4CEA18671306}" destId="{EEB9DF5A-553D-44E8-BBDF-E126E0227A2B}" srcOrd="2" destOrd="0" presId="urn:microsoft.com/office/officeart/2018/2/layout/IconCircleList"/>
    <dgm:cxn modelId="{FB92C828-7393-494C-9133-301459C83169}" type="presParOf" srcId="{CC8E2E0D-E81D-44D5-9F9C-4CEA18671306}" destId="{7B68E4E5-69E0-4309-9C88-E158E215F7E1}" srcOrd="3" destOrd="0" presId="urn:microsoft.com/office/officeart/2018/2/layout/IconCircleList"/>
    <dgm:cxn modelId="{9ED26E8D-BE24-4DC6-8C7F-A783F8078842}" type="presParOf" srcId="{62710A27-F64D-49DD-A283-AB45FF506A70}" destId="{2D2BDAC7-4995-4890-BE90-691786FA3D60}" srcOrd="9" destOrd="0" presId="urn:microsoft.com/office/officeart/2018/2/layout/IconCircleList"/>
    <dgm:cxn modelId="{86CA9782-5C65-4578-8914-E7A85A1F6AE6}" type="presParOf" srcId="{62710A27-F64D-49DD-A283-AB45FF506A70}" destId="{FB124ED7-931C-4562-92BB-5BDBC1596E7C}" srcOrd="10" destOrd="0" presId="urn:microsoft.com/office/officeart/2018/2/layout/IconCircleList"/>
    <dgm:cxn modelId="{70BB0598-13AD-43EA-AEFB-6FE5FDD4E4EA}" type="presParOf" srcId="{FB124ED7-931C-4562-92BB-5BDBC1596E7C}" destId="{0251934C-D4F7-4A4F-AE87-7E0FCA787748}" srcOrd="0" destOrd="0" presId="urn:microsoft.com/office/officeart/2018/2/layout/IconCircleList"/>
    <dgm:cxn modelId="{F9FC372C-F0DD-4DAA-998C-7A352022C2A2}" type="presParOf" srcId="{FB124ED7-931C-4562-92BB-5BDBC1596E7C}" destId="{0142620D-A101-43CE-A1EA-434A37DBDCC7}" srcOrd="1" destOrd="0" presId="urn:microsoft.com/office/officeart/2018/2/layout/IconCircleList"/>
    <dgm:cxn modelId="{0E257D9C-E4CD-43AD-8B8C-A3A9D1A77209}" type="presParOf" srcId="{FB124ED7-931C-4562-92BB-5BDBC1596E7C}" destId="{4DCA96DC-595A-4338-8DB2-1D646DC51792}" srcOrd="2" destOrd="0" presId="urn:microsoft.com/office/officeart/2018/2/layout/IconCircleList"/>
    <dgm:cxn modelId="{2EAF351C-1B1E-4B8B-AD05-458EDA2DBB73}" type="presParOf" srcId="{FB124ED7-931C-4562-92BB-5BDBC1596E7C}" destId="{2244E648-6FE2-423D-BE42-0C9E1518AF48}" srcOrd="3" destOrd="0" presId="urn:microsoft.com/office/officeart/2018/2/layout/IconCircleList"/>
    <dgm:cxn modelId="{CB5AFB77-5428-428E-8F1C-5EFD7863E7EE}" type="presParOf" srcId="{62710A27-F64D-49DD-A283-AB45FF506A70}" destId="{D82E92BD-73DF-4050-A598-A25D6BB443DE}" srcOrd="11" destOrd="0" presId="urn:microsoft.com/office/officeart/2018/2/layout/IconCircleList"/>
    <dgm:cxn modelId="{ECBFB3FF-84D2-464F-A0D0-9196B628174F}" type="presParOf" srcId="{62710A27-F64D-49DD-A283-AB45FF506A70}" destId="{CD824B8B-A630-4F4D-B985-89678B7A846A}" srcOrd="12" destOrd="0" presId="urn:microsoft.com/office/officeart/2018/2/layout/IconCircleList"/>
    <dgm:cxn modelId="{F0634719-A888-4767-83C4-407891E2B4BC}" type="presParOf" srcId="{CD824B8B-A630-4F4D-B985-89678B7A846A}" destId="{5CD375C4-B527-4179-82DC-314753A0762F}" srcOrd="0" destOrd="0" presId="urn:microsoft.com/office/officeart/2018/2/layout/IconCircleList"/>
    <dgm:cxn modelId="{0B55558F-F148-49BB-ABB9-5BE2E433F9F9}" type="presParOf" srcId="{CD824B8B-A630-4F4D-B985-89678B7A846A}" destId="{427942BC-277E-4A51-A36D-7294D5309720}" srcOrd="1" destOrd="0" presId="urn:microsoft.com/office/officeart/2018/2/layout/IconCircleList"/>
    <dgm:cxn modelId="{1527954E-20DA-4476-826B-0AE8FFFD0758}" type="presParOf" srcId="{CD824B8B-A630-4F4D-B985-89678B7A846A}" destId="{C625BF3A-2F1F-4D94-8896-F6AB3DBC3B70}" srcOrd="2" destOrd="0" presId="urn:microsoft.com/office/officeart/2018/2/layout/IconCircleList"/>
    <dgm:cxn modelId="{5D1F330F-E1B5-4334-97C2-073026EB40C4}" type="presParOf" srcId="{CD824B8B-A630-4F4D-B985-89678B7A846A}" destId="{A24BCE8F-1D7A-4FA4-9EA1-4F9CC385E8A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C125017-E5E0-4D61-8765-C958DF2297D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8E03A0C-D86C-43C5-B9D4-E0D17DFF2E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Provide tax incentives to attract investment for hydrogen takers</a:t>
          </a:r>
          <a:endParaRPr lang="en-US" sz="2000" dirty="0"/>
        </a:p>
      </dgm:t>
    </dgm:pt>
    <dgm:pt modelId="{769580CE-E264-494D-A3CB-7AE193337C87}" type="parTrans" cxnId="{6AB5A936-35B3-4D19-91B4-E331A9887CB9}">
      <dgm:prSet/>
      <dgm:spPr/>
      <dgm:t>
        <a:bodyPr/>
        <a:lstStyle/>
        <a:p>
          <a:endParaRPr lang="en-US"/>
        </a:p>
      </dgm:t>
    </dgm:pt>
    <dgm:pt modelId="{65F82E00-D44F-4002-A289-1C4016108BD6}" type="sibTrans" cxnId="{6AB5A936-35B3-4D19-91B4-E331A9887CB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506ABA1-B5FC-434D-8AD1-6E10528C6AB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Recruit experts in public/private financing to encourage investment </a:t>
          </a:r>
          <a:endParaRPr lang="en-US" sz="2000" dirty="0"/>
        </a:p>
      </dgm:t>
    </dgm:pt>
    <dgm:pt modelId="{13BAE495-D841-4C09-A2D9-FE23DB2AF001}" type="parTrans" cxnId="{6F4AAB40-160C-4CC3-9C09-9603A3D80431}">
      <dgm:prSet/>
      <dgm:spPr/>
      <dgm:t>
        <a:bodyPr/>
        <a:lstStyle/>
        <a:p>
          <a:endParaRPr lang="en-US"/>
        </a:p>
      </dgm:t>
    </dgm:pt>
    <dgm:pt modelId="{FEB3CC3F-B27B-4EB1-8C2E-54E9DB033C05}" type="sibTrans" cxnId="{6F4AAB40-160C-4CC3-9C09-9603A3D8043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1B4127C-C757-B845-B414-7718D01E02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Design to attract climate-focused investments</a:t>
          </a:r>
        </a:p>
      </dgm:t>
    </dgm:pt>
    <dgm:pt modelId="{2F210C25-15D8-4649-82F2-60AD9E163A24}" type="parTrans" cxnId="{B32BCD99-E3A8-D948-BA39-E395D3CF7E57}">
      <dgm:prSet/>
      <dgm:spPr/>
      <dgm:t>
        <a:bodyPr/>
        <a:lstStyle/>
        <a:p>
          <a:endParaRPr lang="en-US"/>
        </a:p>
      </dgm:t>
    </dgm:pt>
    <dgm:pt modelId="{551DE0FF-AC16-724C-9570-0F5950526961}" type="sibTrans" cxnId="{B32BCD99-E3A8-D948-BA39-E395D3CF7E57}">
      <dgm:prSet/>
      <dgm:spPr/>
      <dgm:t>
        <a:bodyPr/>
        <a:lstStyle/>
        <a:p>
          <a:endParaRPr lang="en-US"/>
        </a:p>
      </dgm:t>
    </dgm:pt>
    <dgm:pt modelId="{94B643C9-F2BA-4AC2-9004-16ED50750DAE}" type="pres">
      <dgm:prSet presAssocID="{0C125017-E5E0-4D61-8765-C958DF2297D7}" presName="root" presStyleCnt="0">
        <dgm:presLayoutVars>
          <dgm:dir/>
          <dgm:resizeHandles val="exact"/>
        </dgm:presLayoutVars>
      </dgm:prSet>
      <dgm:spPr/>
    </dgm:pt>
    <dgm:pt modelId="{6C0FCF3F-2F74-416F-BDB3-3781CFB21916}" type="pres">
      <dgm:prSet presAssocID="{98E03A0C-D86C-43C5-B9D4-E0D17DFF2E60}" presName="compNode" presStyleCnt="0"/>
      <dgm:spPr/>
    </dgm:pt>
    <dgm:pt modelId="{4A0E8D99-0285-405F-AEF5-44E9197FBAC5}" type="pres">
      <dgm:prSet presAssocID="{98E03A0C-D86C-43C5-B9D4-E0D17DFF2E6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FA2B0939-7025-4C51-B497-0A9923944D5B}" type="pres">
      <dgm:prSet presAssocID="{98E03A0C-D86C-43C5-B9D4-E0D17DFF2E60}" presName="spaceRect" presStyleCnt="0"/>
      <dgm:spPr/>
    </dgm:pt>
    <dgm:pt modelId="{C2755590-3F91-45C8-B0C7-A3E254E6C8FE}" type="pres">
      <dgm:prSet presAssocID="{98E03A0C-D86C-43C5-B9D4-E0D17DFF2E60}" presName="textRect" presStyleLbl="revTx" presStyleIdx="0" presStyleCnt="3">
        <dgm:presLayoutVars>
          <dgm:chMax val="1"/>
          <dgm:chPref val="1"/>
        </dgm:presLayoutVars>
      </dgm:prSet>
      <dgm:spPr/>
    </dgm:pt>
    <dgm:pt modelId="{EC4AAE8C-44D3-4E2B-A1EC-19AF387D7978}" type="pres">
      <dgm:prSet presAssocID="{65F82E00-D44F-4002-A289-1C4016108BD6}" presName="sibTrans" presStyleCnt="0"/>
      <dgm:spPr/>
    </dgm:pt>
    <dgm:pt modelId="{5447D171-B02B-41A4-9AFA-87E4759E67FC}" type="pres">
      <dgm:prSet presAssocID="{7506ABA1-B5FC-434D-8AD1-6E10528C6AB8}" presName="compNode" presStyleCnt="0"/>
      <dgm:spPr/>
    </dgm:pt>
    <dgm:pt modelId="{12D500B4-D6D6-4012-B0CD-997E5BC6EB3B}" type="pres">
      <dgm:prSet presAssocID="{7506ABA1-B5FC-434D-8AD1-6E10528C6A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463165A1-B660-4659-A0DB-6FB19A76EBF5}" type="pres">
      <dgm:prSet presAssocID="{7506ABA1-B5FC-434D-8AD1-6E10528C6AB8}" presName="spaceRect" presStyleCnt="0"/>
      <dgm:spPr/>
    </dgm:pt>
    <dgm:pt modelId="{3E765F0D-3CA9-4D0F-8333-0E08961E6A24}" type="pres">
      <dgm:prSet presAssocID="{7506ABA1-B5FC-434D-8AD1-6E10528C6AB8}" presName="textRect" presStyleLbl="revTx" presStyleIdx="1" presStyleCnt="3">
        <dgm:presLayoutVars>
          <dgm:chMax val="1"/>
          <dgm:chPref val="1"/>
        </dgm:presLayoutVars>
      </dgm:prSet>
      <dgm:spPr/>
    </dgm:pt>
    <dgm:pt modelId="{19F16821-6227-42DC-B00C-E729047E601D}" type="pres">
      <dgm:prSet presAssocID="{FEB3CC3F-B27B-4EB1-8C2E-54E9DB033C05}" presName="sibTrans" presStyleCnt="0"/>
      <dgm:spPr/>
    </dgm:pt>
    <dgm:pt modelId="{D2B417B3-8B02-49F4-9F3B-22E2694A601F}" type="pres">
      <dgm:prSet presAssocID="{31B4127C-C757-B845-B414-7718D01E0283}" presName="compNode" presStyleCnt="0"/>
      <dgm:spPr/>
    </dgm:pt>
    <dgm:pt modelId="{33A1B234-C7A6-4DB7-B4F3-CE6D88C7EC4D}" type="pres">
      <dgm:prSet presAssocID="{31B4127C-C757-B845-B414-7718D01E028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EA315658-6898-44AE-80EF-1C7918020BAA}" type="pres">
      <dgm:prSet presAssocID="{31B4127C-C757-B845-B414-7718D01E0283}" presName="spaceRect" presStyleCnt="0"/>
      <dgm:spPr/>
    </dgm:pt>
    <dgm:pt modelId="{9F869DD0-010C-4FEF-B43C-950093C103CF}" type="pres">
      <dgm:prSet presAssocID="{31B4127C-C757-B845-B414-7718D01E028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475C733-ECE5-744F-95BC-F3F3A488DB75}" type="presOf" srcId="{0C125017-E5E0-4D61-8765-C958DF2297D7}" destId="{94B643C9-F2BA-4AC2-9004-16ED50750DAE}" srcOrd="0" destOrd="0" presId="urn:microsoft.com/office/officeart/2018/2/layout/IconLabelList"/>
    <dgm:cxn modelId="{6AB5A936-35B3-4D19-91B4-E331A9887CB9}" srcId="{0C125017-E5E0-4D61-8765-C958DF2297D7}" destId="{98E03A0C-D86C-43C5-B9D4-E0D17DFF2E60}" srcOrd="0" destOrd="0" parTransId="{769580CE-E264-494D-A3CB-7AE193337C87}" sibTransId="{65F82E00-D44F-4002-A289-1C4016108BD6}"/>
    <dgm:cxn modelId="{6F4AAB40-160C-4CC3-9C09-9603A3D80431}" srcId="{0C125017-E5E0-4D61-8765-C958DF2297D7}" destId="{7506ABA1-B5FC-434D-8AD1-6E10528C6AB8}" srcOrd="1" destOrd="0" parTransId="{13BAE495-D841-4C09-A2D9-FE23DB2AF001}" sibTransId="{FEB3CC3F-B27B-4EB1-8C2E-54E9DB033C05}"/>
    <dgm:cxn modelId="{C0A50582-BA59-BB41-A0A4-8BC4A6F38611}" type="presOf" srcId="{31B4127C-C757-B845-B414-7718D01E0283}" destId="{9F869DD0-010C-4FEF-B43C-950093C103CF}" srcOrd="0" destOrd="0" presId="urn:microsoft.com/office/officeart/2018/2/layout/IconLabelList"/>
    <dgm:cxn modelId="{B32BCD99-E3A8-D948-BA39-E395D3CF7E57}" srcId="{0C125017-E5E0-4D61-8765-C958DF2297D7}" destId="{31B4127C-C757-B845-B414-7718D01E0283}" srcOrd="2" destOrd="0" parTransId="{2F210C25-15D8-4649-82F2-60AD9E163A24}" sibTransId="{551DE0FF-AC16-724C-9570-0F5950526961}"/>
    <dgm:cxn modelId="{C574BCA7-05D6-C44C-8A26-2FF72A69F4F7}" type="presOf" srcId="{98E03A0C-D86C-43C5-B9D4-E0D17DFF2E60}" destId="{C2755590-3F91-45C8-B0C7-A3E254E6C8FE}" srcOrd="0" destOrd="0" presId="urn:microsoft.com/office/officeart/2018/2/layout/IconLabelList"/>
    <dgm:cxn modelId="{5B5C6FF8-5B8C-D94F-BF32-63565D05786D}" type="presOf" srcId="{7506ABA1-B5FC-434D-8AD1-6E10528C6AB8}" destId="{3E765F0D-3CA9-4D0F-8333-0E08961E6A24}" srcOrd="0" destOrd="0" presId="urn:microsoft.com/office/officeart/2018/2/layout/IconLabelList"/>
    <dgm:cxn modelId="{38503AAD-743A-8243-89BA-9CEF4C5C7897}" type="presParOf" srcId="{94B643C9-F2BA-4AC2-9004-16ED50750DAE}" destId="{6C0FCF3F-2F74-416F-BDB3-3781CFB21916}" srcOrd="0" destOrd="0" presId="urn:microsoft.com/office/officeart/2018/2/layout/IconLabelList"/>
    <dgm:cxn modelId="{2CA4C607-F4E4-4A48-93F1-A42D0795D2F5}" type="presParOf" srcId="{6C0FCF3F-2F74-416F-BDB3-3781CFB21916}" destId="{4A0E8D99-0285-405F-AEF5-44E9197FBAC5}" srcOrd="0" destOrd="0" presId="urn:microsoft.com/office/officeart/2018/2/layout/IconLabelList"/>
    <dgm:cxn modelId="{A2FCE453-D152-8846-A23C-6FB0BBE463A7}" type="presParOf" srcId="{6C0FCF3F-2F74-416F-BDB3-3781CFB21916}" destId="{FA2B0939-7025-4C51-B497-0A9923944D5B}" srcOrd="1" destOrd="0" presId="urn:microsoft.com/office/officeart/2018/2/layout/IconLabelList"/>
    <dgm:cxn modelId="{4BD87681-0948-7A48-B2C5-18991AE3CF44}" type="presParOf" srcId="{6C0FCF3F-2F74-416F-BDB3-3781CFB21916}" destId="{C2755590-3F91-45C8-B0C7-A3E254E6C8FE}" srcOrd="2" destOrd="0" presId="urn:microsoft.com/office/officeart/2018/2/layout/IconLabelList"/>
    <dgm:cxn modelId="{0BE21B07-E7A3-4046-B55E-B2B6EE7A9DE6}" type="presParOf" srcId="{94B643C9-F2BA-4AC2-9004-16ED50750DAE}" destId="{EC4AAE8C-44D3-4E2B-A1EC-19AF387D7978}" srcOrd="1" destOrd="0" presId="urn:microsoft.com/office/officeart/2018/2/layout/IconLabelList"/>
    <dgm:cxn modelId="{E58FD17D-FBEA-934F-A7EF-426DFB00CDB3}" type="presParOf" srcId="{94B643C9-F2BA-4AC2-9004-16ED50750DAE}" destId="{5447D171-B02B-41A4-9AFA-87E4759E67FC}" srcOrd="2" destOrd="0" presId="urn:microsoft.com/office/officeart/2018/2/layout/IconLabelList"/>
    <dgm:cxn modelId="{0CD5B610-77D5-654C-B089-6AB8CECE7846}" type="presParOf" srcId="{5447D171-B02B-41A4-9AFA-87E4759E67FC}" destId="{12D500B4-D6D6-4012-B0CD-997E5BC6EB3B}" srcOrd="0" destOrd="0" presId="urn:microsoft.com/office/officeart/2018/2/layout/IconLabelList"/>
    <dgm:cxn modelId="{047B1BF2-EB8E-2141-A09F-0B798CFB4AEE}" type="presParOf" srcId="{5447D171-B02B-41A4-9AFA-87E4759E67FC}" destId="{463165A1-B660-4659-A0DB-6FB19A76EBF5}" srcOrd="1" destOrd="0" presId="urn:microsoft.com/office/officeart/2018/2/layout/IconLabelList"/>
    <dgm:cxn modelId="{64BBF971-3ABB-8848-806C-0215907EBD7D}" type="presParOf" srcId="{5447D171-B02B-41A4-9AFA-87E4759E67FC}" destId="{3E765F0D-3CA9-4D0F-8333-0E08961E6A24}" srcOrd="2" destOrd="0" presId="urn:microsoft.com/office/officeart/2018/2/layout/IconLabelList"/>
    <dgm:cxn modelId="{CBE470D3-7CAD-214A-BE06-D87EAD4F443F}" type="presParOf" srcId="{94B643C9-F2BA-4AC2-9004-16ED50750DAE}" destId="{19F16821-6227-42DC-B00C-E729047E601D}" srcOrd="3" destOrd="0" presId="urn:microsoft.com/office/officeart/2018/2/layout/IconLabelList"/>
    <dgm:cxn modelId="{D17FC3F4-A285-2149-B42D-50FB8121A81F}" type="presParOf" srcId="{94B643C9-F2BA-4AC2-9004-16ED50750DAE}" destId="{D2B417B3-8B02-49F4-9F3B-22E2694A601F}" srcOrd="4" destOrd="0" presId="urn:microsoft.com/office/officeart/2018/2/layout/IconLabelList"/>
    <dgm:cxn modelId="{86DE72DA-A3BC-6646-9A94-DF03AE8A64B5}" type="presParOf" srcId="{D2B417B3-8B02-49F4-9F3B-22E2694A601F}" destId="{33A1B234-C7A6-4DB7-B4F3-CE6D88C7EC4D}" srcOrd="0" destOrd="0" presId="urn:microsoft.com/office/officeart/2018/2/layout/IconLabelList"/>
    <dgm:cxn modelId="{491507DA-A4AE-4D42-A42F-2A500B4D596B}" type="presParOf" srcId="{D2B417B3-8B02-49F4-9F3B-22E2694A601F}" destId="{EA315658-6898-44AE-80EF-1C7918020BAA}" srcOrd="1" destOrd="0" presId="urn:microsoft.com/office/officeart/2018/2/layout/IconLabelList"/>
    <dgm:cxn modelId="{3F0733E7-22E4-A641-BE80-3DD362E92B04}" type="presParOf" srcId="{D2B417B3-8B02-49F4-9F3B-22E2694A601F}" destId="{9F869DD0-010C-4FEF-B43C-950093C103C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6F0258-85F8-4C52-8802-1EEC3817FB1B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7028A62-936A-4859-B471-0C2E245BEDAB}">
      <dgm:prSet/>
      <dgm:spPr/>
      <dgm:t>
        <a:bodyPr/>
        <a:lstStyle/>
        <a:p>
          <a:r>
            <a:rPr lang="en-US" dirty="0"/>
            <a:t>Reduce Lifecycle </a:t>
          </a:r>
          <a:r>
            <a:rPr lang="en-US" baseline="0" dirty="0"/>
            <a:t>CO2 and Monitor Hydrogen &amp; Methane Leaks</a:t>
          </a:r>
          <a:endParaRPr lang="en-US" dirty="0"/>
        </a:p>
      </dgm:t>
    </dgm:pt>
    <dgm:pt modelId="{B0B6156D-F2AF-46CA-9A54-C262923DE423}" type="parTrans" cxnId="{0880EA8E-E446-4FBD-B53A-E0E4C4972683}">
      <dgm:prSet/>
      <dgm:spPr/>
      <dgm:t>
        <a:bodyPr/>
        <a:lstStyle/>
        <a:p>
          <a:endParaRPr lang="en-US"/>
        </a:p>
      </dgm:t>
    </dgm:pt>
    <dgm:pt modelId="{1907B648-D914-4620-A5E1-7621B55887E9}" type="sibTrans" cxnId="{0880EA8E-E446-4FBD-B53A-E0E4C4972683}">
      <dgm:prSet/>
      <dgm:spPr/>
      <dgm:t>
        <a:bodyPr/>
        <a:lstStyle/>
        <a:p>
          <a:endParaRPr lang="en-US"/>
        </a:p>
      </dgm:t>
    </dgm:pt>
    <dgm:pt modelId="{51B00EF1-3958-42B5-B3C5-E051C97CF560}">
      <dgm:prSet/>
      <dgm:spPr/>
      <dgm:t>
        <a:bodyPr/>
        <a:lstStyle/>
        <a:p>
          <a:r>
            <a:rPr lang="en-US" dirty="0"/>
            <a:t>Prioritize Hydrogen Use for Hard-to-Abate CO2 Emissions</a:t>
          </a:r>
        </a:p>
      </dgm:t>
    </dgm:pt>
    <dgm:pt modelId="{C2E5A77C-BC98-4A4E-B50F-E87DFC3534CA}" type="parTrans" cxnId="{5AFF6809-D90F-4BD5-B56A-C67D648ED983}">
      <dgm:prSet/>
      <dgm:spPr/>
      <dgm:t>
        <a:bodyPr/>
        <a:lstStyle/>
        <a:p>
          <a:endParaRPr lang="en-US"/>
        </a:p>
      </dgm:t>
    </dgm:pt>
    <dgm:pt modelId="{CF1E068A-C967-4107-B21D-8D501AE45268}" type="sibTrans" cxnId="{5AFF6809-D90F-4BD5-B56A-C67D648ED983}">
      <dgm:prSet/>
      <dgm:spPr/>
      <dgm:t>
        <a:bodyPr/>
        <a:lstStyle/>
        <a:p>
          <a:endParaRPr lang="en-US"/>
        </a:p>
      </dgm:t>
    </dgm:pt>
    <dgm:pt modelId="{03961C7C-1F41-4AFF-9733-AB628583D55E}">
      <dgm:prSet/>
      <dgm:spPr/>
      <dgm:t>
        <a:bodyPr/>
        <a:lstStyle/>
        <a:p>
          <a:r>
            <a:rPr lang="en-US" dirty="0"/>
            <a:t>Consider Electric Grid System Decarbonization Impacts </a:t>
          </a:r>
        </a:p>
      </dgm:t>
    </dgm:pt>
    <dgm:pt modelId="{6071F239-CA92-4FC4-8D43-438F15989F36}" type="parTrans" cxnId="{980CE577-B7FE-4C58-982B-FBDBF76DD25E}">
      <dgm:prSet/>
      <dgm:spPr/>
      <dgm:t>
        <a:bodyPr/>
        <a:lstStyle/>
        <a:p>
          <a:endParaRPr lang="en-US"/>
        </a:p>
      </dgm:t>
    </dgm:pt>
    <dgm:pt modelId="{2D01B570-A006-429B-B013-1959D46B28DB}" type="sibTrans" cxnId="{980CE577-B7FE-4C58-982B-FBDBF76DD25E}">
      <dgm:prSet/>
      <dgm:spPr/>
      <dgm:t>
        <a:bodyPr/>
        <a:lstStyle/>
        <a:p>
          <a:endParaRPr lang="en-US"/>
        </a:p>
      </dgm:t>
    </dgm:pt>
    <dgm:pt modelId="{3BEBF237-9DDF-4D70-8AF5-D04C7FEA1FD2}">
      <dgm:prSet/>
      <dgm:spPr/>
      <dgm:t>
        <a:bodyPr/>
        <a:lstStyle/>
        <a:p>
          <a:r>
            <a:rPr lang="en-US" dirty="0"/>
            <a:t>Analyze Environmental, Health, and Social Community Impacts</a:t>
          </a:r>
        </a:p>
      </dgm:t>
    </dgm:pt>
    <dgm:pt modelId="{A3CCC5EB-BD82-44C5-A328-B1D0D8B0DD1C}" type="parTrans" cxnId="{1EA51AEF-0813-4C1A-B9D4-626265578BEB}">
      <dgm:prSet/>
      <dgm:spPr/>
      <dgm:t>
        <a:bodyPr/>
        <a:lstStyle/>
        <a:p>
          <a:endParaRPr lang="en-US"/>
        </a:p>
      </dgm:t>
    </dgm:pt>
    <dgm:pt modelId="{C749B86D-4986-4B7E-873F-4D287D966C79}" type="sibTrans" cxnId="{1EA51AEF-0813-4C1A-B9D4-626265578BEB}">
      <dgm:prSet/>
      <dgm:spPr/>
      <dgm:t>
        <a:bodyPr/>
        <a:lstStyle/>
        <a:p>
          <a:endParaRPr lang="en-US"/>
        </a:p>
      </dgm:t>
    </dgm:pt>
    <dgm:pt modelId="{3327CF54-82E5-B84F-8521-843941522F23}">
      <dgm:prSet/>
      <dgm:spPr/>
      <dgm:t>
        <a:bodyPr/>
        <a:lstStyle/>
        <a:p>
          <a:r>
            <a:rPr lang="en-US" dirty="0"/>
            <a:t>Follow-Through on Community Engagement Commitments &amp; Be Transparent</a:t>
          </a:r>
        </a:p>
      </dgm:t>
    </dgm:pt>
    <dgm:pt modelId="{AD23F7D5-F820-784C-BEC1-5AB0B49AEEA5}" type="parTrans" cxnId="{5579935E-C027-E149-B66B-FCD0DFC5B0EB}">
      <dgm:prSet/>
      <dgm:spPr/>
      <dgm:t>
        <a:bodyPr/>
        <a:lstStyle/>
        <a:p>
          <a:endParaRPr lang="en-US"/>
        </a:p>
      </dgm:t>
    </dgm:pt>
    <dgm:pt modelId="{A5280EAA-7E07-7548-9D56-4C4D3B8C274B}" type="sibTrans" cxnId="{5579935E-C027-E149-B66B-FCD0DFC5B0EB}">
      <dgm:prSet/>
      <dgm:spPr/>
      <dgm:t>
        <a:bodyPr/>
        <a:lstStyle/>
        <a:p>
          <a:endParaRPr lang="en-US"/>
        </a:p>
      </dgm:t>
    </dgm:pt>
    <dgm:pt modelId="{F2616D21-096B-8E42-84D2-B79A308095A0}">
      <dgm:prSet/>
      <dgm:spPr/>
      <dgm:t>
        <a:bodyPr/>
        <a:lstStyle/>
        <a:p>
          <a:r>
            <a:rPr lang="en-US" dirty="0"/>
            <a:t>Support Job Creation and Economic Development</a:t>
          </a:r>
        </a:p>
      </dgm:t>
    </dgm:pt>
    <dgm:pt modelId="{C0D34788-48FC-EF42-9FDE-238BEB07ECCC}" type="parTrans" cxnId="{0FAFBC17-4C29-D544-90A9-784C62D17C38}">
      <dgm:prSet/>
      <dgm:spPr/>
      <dgm:t>
        <a:bodyPr/>
        <a:lstStyle/>
        <a:p>
          <a:endParaRPr lang="en-US"/>
        </a:p>
      </dgm:t>
    </dgm:pt>
    <dgm:pt modelId="{9B37AC5B-8A68-5C49-B39B-82FA711C8217}" type="sibTrans" cxnId="{0FAFBC17-4C29-D544-90A9-784C62D17C38}">
      <dgm:prSet/>
      <dgm:spPr/>
      <dgm:t>
        <a:bodyPr/>
        <a:lstStyle/>
        <a:p>
          <a:endParaRPr lang="en-US"/>
        </a:p>
      </dgm:t>
    </dgm:pt>
    <dgm:pt modelId="{EEBA32C4-E4E2-9742-98F7-3A38202B6181}" type="pres">
      <dgm:prSet presAssocID="{296F0258-85F8-4C52-8802-1EEC3817FB1B}" presName="diagram" presStyleCnt="0">
        <dgm:presLayoutVars>
          <dgm:dir/>
          <dgm:resizeHandles val="exact"/>
        </dgm:presLayoutVars>
      </dgm:prSet>
      <dgm:spPr/>
    </dgm:pt>
    <dgm:pt modelId="{8B783F7F-F7BA-254D-AB4B-999D7A6B3D1C}" type="pres">
      <dgm:prSet presAssocID="{B7028A62-936A-4859-B471-0C2E245BEDAB}" presName="node" presStyleLbl="node1" presStyleIdx="0" presStyleCnt="6">
        <dgm:presLayoutVars>
          <dgm:bulletEnabled val="1"/>
        </dgm:presLayoutVars>
      </dgm:prSet>
      <dgm:spPr/>
    </dgm:pt>
    <dgm:pt modelId="{EF795885-E61F-B244-844A-0ACFE0A65BB7}" type="pres">
      <dgm:prSet presAssocID="{1907B648-D914-4620-A5E1-7621B55887E9}" presName="sibTrans" presStyleCnt="0"/>
      <dgm:spPr/>
    </dgm:pt>
    <dgm:pt modelId="{7A75D685-47AA-EB4A-9724-4349D8446FDF}" type="pres">
      <dgm:prSet presAssocID="{F2616D21-096B-8E42-84D2-B79A308095A0}" presName="node" presStyleLbl="node1" presStyleIdx="1" presStyleCnt="6">
        <dgm:presLayoutVars>
          <dgm:bulletEnabled val="1"/>
        </dgm:presLayoutVars>
      </dgm:prSet>
      <dgm:spPr/>
    </dgm:pt>
    <dgm:pt modelId="{D2BE3370-8DF7-6446-B0D8-F1B41FB2C562}" type="pres">
      <dgm:prSet presAssocID="{9B37AC5B-8A68-5C49-B39B-82FA711C8217}" presName="sibTrans" presStyleCnt="0"/>
      <dgm:spPr/>
    </dgm:pt>
    <dgm:pt modelId="{BC43D200-5CA9-C543-AEA1-8BFA0A9CEFF7}" type="pres">
      <dgm:prSet presAssocID="{51B00EF1-3958-42B5-B3C5-E051C97CF560}" presName="node" presStyleLbl="node1" presStyleIdx="2" presStyleCnt="6">
        <dgm:presLayoutVars>
          <dgm:bulletEnabled val="1"/>
        </dgm:presLayoutVars>
      </dgm:prSet>
      <dgm:spPr/>
    </dgm:pt>
    <dgm:pt modelId="{8496DBDC-DC15-6542-B241-F69A7C23F494}" type="pres">
      <dgm:prSet presAssocID="{CF1E068A-C967-4107-B21D-8D501AE45268}" presName="sibTrans" presStyleCnt="0"/>
      <dgm:spPr/>
    </dgm:pt>
    <dgm:pt modelId="{F6E3A763-DE01-7149-A42D-0073783FCCB4}" type="pres">
      <dgm:prSet presAssocID="{03961C7C-1F41-4AFF-9733-AB628583D55E}" presName="node" presStyleLbl="node1" presStyleIdx="3" presStyleCnt="6">
        <dgm:presLayoutVars>
          <dgm:bulletEnabled val="1"/>
        </dgm:presLayoutVars>
      </dgm:prSet>
      <dgm:spPr/>
    </dgm:pt>
    <dgm:pt modelId="{E7690048-8406-8340-AE9C-5BD6E1DB6A19}" type="pres">
      <dgm:prSet presAssocID="{2D01B570-A006-429B-B013-1959D46B28DB}" presName="sibTrans" presStyleCnt="0"/>
      <dgm:spPr/>
    </dgm:pt>
    <dgm:pt modelId="{CD4D65E8-60B8-3B4A-8B3B-00B042FAB66D}" type="pres">
      <dgm:prSet presAssocID="{3BEBF237-9DDF-4D70-8AF5-D04C7FEA1FD2}" presName="node" presStyleLbl="node1" presStyleIdx="4" presStyleCnt="6">
        <dgm:presLayoutVars>
          <dgm:bulletEnabled val="1"/>
        </dgm:presLayoutVars>
      </dgm:prSet>
      <dgm:spPr/>
    </dgm:pt>
    <dgm:pt modelId="{D9F2A1E2-8F36-664A-A9F4-246C39C11888}" type="pres">
      <dgm:prSet presAssocID="{C749B86D-4986-4B7E-873F-4D287D966C79}" presName="sibTrans" presStyleCnt="0"/>
      <dgm:spPr/>
    </dgm:pt>
    <dgm:pt modelId="{F60AFBBF-46F2-D642-A8D2-B279A935C184}" type="pres">
      <dgm:prSet presAssocID="{3327CF54-82E5-B84F-8521-843941522F23}" presName="node" presStyleLbl="node1" presStyleIdx="5" presStyleCnt="6">
        <dgm:presLayoutVars>
          <dgm:bulletEnabled val="1"/>
        </dgm:presLayoutVars>
      </dgm:prSet>
      <dgm:spPr/>
    </dgm:pt>
  </dgm:ptLst>
  <dgm:cxnLst>
    <dgm:cxn modelId="{ED25D001-43E0-B149-8C7B-3F9064D95E7A}" type="presOf" srcId="{03961C7C-1F41-4AFF-9733-AB628583D55E}" destId="{F6E3A763-DE01-7149-A42D-0073783FCCB4}" srcOrd="0" destOrd="0" presId="urn:microsoft.com/office/officeart/2005/8/layout/default"/>
    <dgm:cxn modelId="{5AFF6809-D90F-4BD5-B56A-C67D648ED983}" srcId="{296F0258-85F8-4C52-8802-1EEC3817FB1B}" destId="{51B00EF1-3958-42B5-B3C5-E051C97CF560}" srcOrd="2" destOrd="0" parTransId="{C2E5A77C-BC98-4A4E-B50F-E87DFC3534CA}" sibTransId="{CF1E068A-C967-4107-B21D-8D501AE45268}"/>
    <dgm:cxn modelId="{0FAFBC17-4C29-D544-90A9-784C62D17C38}" srcId="{296F0258-85F8-4C52-8802-1EEC3817FB1B}" destId="{F2616D21-096B-8E42-84D2-B79A308095A0}" srcOrd="1" destOrd="0" parTransId="{C0D34788-48FC-EF42-9FDE-238BEB07ECCC}" sibTransId="{9B37AC5B-8A68-5C49-B39B-82FA711C8217}"/>
    <dgm:cxn modelId="{065BB727-50D4-0149-A0C8-9824585AD67E}" type="presOf" srcId="{B7028A62-936A-4859-B471-0C2E245BEDAB}" destId="{8B783F7F-F7BA-254D-AB4B-999D7A6B3D1C}" srcOrd="0" destOrd="0" presId="urn:microsoft.com/office/officeart/2005/8/layout/default"/>
    <dgm:cxn modelId="{5579935E-C027-E149-B66B-FCD0DFC5B0EB}" srcId="{296F0258-85F8-4C52-8802-1EEC3817FB1B}" destId="{3327CF54-82E5-B84F-8521-843941522F23}" srcOrd="5" destOrd="0" parTransId="{AD23F7D5-F820-784C-BEC1-5AB0B49AEEA5}" sibTransId="{A5280EAA-7E07-7548-9D56-4C4D3B8C274B}"/>
    <dgm:cxn modelId="{B5540777-AE1E-DF44-AE63-C80BCE3C7D9D}" type="presOf" srcId="{3BEBF237-9DDF-4D70-8AF5-D04C7FEA1FD2}" destId="{CD4D65E8-60B8-3B4A-8B3B-00B042FAB66D}" srcOrd="0" destOrd="0" presId="urn:microsoft.com/office/officeart/2005/8/layout/default"/>
    <dgm:cxn modelId="{980CE577-B7FE-4C58-982B-FBDBF76DD25E}" srcId="{296F0258-85F8-4C52-8802-1EEC3817FB1B}" destId="{03961C7C-1F41-4AFF-9733-AB628583D55E}" srcOrd="3" destOrd="0" parTransId="{6071F239-CA92-4FC4-8D43-438F15989F36}" sibTransId="{2D01B570-A006-429B-B013-1959D46B28DB}"/>
    <dgm:cxn modelId="{0880EA8E-E446-4FBD-B53A-E0E4C4972683}" srcId="{296F0258-85F8-4C52-8802-1EEC3817FB1B}" destId="{B7028A62-936A-4859-B471-0C2E245BEDAB}" srcOrd="0" destOrd="0" parTransId="{B0B6156D-F2AF-46CA-9A54-C262923DE423}" sibTransId="{1907B648-D914-4620-A5E1-7621B55887E9}"/>
    <dgm:cxn modelId="{E8DDD4D2-79D1-BC4A-A688-D60397AA0EC6}" type="presOf" srcId="{F2616D21-096B-8E42-84D2-B79A308095A0}" destId="{7A75D685-47AA-EB4A-9724-4349D8446FDF}" srcOrd="0" destOrd="0" presId="urn:microsoft.com/office/officeart/2005/8/layout/default"/>
    <dgm:cxn modelId="{C10A38D3-6A03-5E43-BE9A-0DDB2DE9D41F}" type="presOf" srcId="{3327CF54-82E5-B84F-8521-843941522F23}" destId="{F60AFBBF-46F2-D642-A8D2-B279A935C184}" srcOrd="0" destOrd="0" presId="urn:microsoft.com/office/officeart/2005/8/layout/default"/>
    <dgm:cxn modelId="{B51FF0D7-9527-544C-B4FB-1E3693BA80D7}" type="presOf" srcId="{51B00EF1-3958-42B5-B3C5-E051C97CF560}" destId="{BC43D200-5CA9-C543-AEA1-8BFA0A9CEFF7}" srcOrd="0" destOrd="0" presId="urn:microsoft.com/office/officeart/2005/8/layout/default"/>
    <dgm:cxn modelId="{1EA51AEF-0813-4C1A-B9D4-626265578BEB}" srcId="{296F0258-85F8-4C52-8802-1EEC3817FB1B}" destId="{3BEBF237-9DDF-4D70-8AF5-D04C7FEA1FD2}" srcOrd="4" destOrd="0" parTransId="{A3CCC5EB-BD82-44C5-A328-B1D0D8B0DD1C}" sibTransId="{C749B86D-4986-4B7E-873F-4D287D966C79}"/>
    <dgm:cxn modelId="{3C6A40EF-BE4C-A743-9F78-45CF60F9B9A3}" type="presOf" srcId="{296F0258-85F8-4C52-8802-1EEC3817FB1B}" destId="{EEBA32C4-E4E2-9742-98F7-3A38202B6181}" srcOrd="0" destOrd="0" presId="urn:microsoft.com/office/officeart/2005/8/layout/default"/>
    <dgm:cxn modelId="{920D80BA-617D-5145-A25B-53EBB51428AE}" type="presParOf" srcId="{EEBA32C4-E4E2-9742-98F7-3A38202B6181}" destId="{8B783F7F-F7BA-254D-AB4B-999D7A6B3D1C}" srcOrd="0" destOrd="0" presId="urn:microsoft.com/office/officeart/2005/8/layout/default"/>
    <dgm:cxn modelId="{F130DD3C-A4BD-AA41-A2E6-4D60135E1F5C}" type="presParOf" srcId="{EEBA32C4-E4E2-9742-98F7-3A38202B6181}" destId="{EF795885-E61F-B244-844A-0ACFE0A65BB7}" srcOrd="1" destOrd="0" presId="urn:microsoft.com/office/officeart/2005/8/layout/default"/>
    <dgm:cxn modelId="{78EFA448-54C5-C64F-B720-263E18176433}" type="presParOf" srcId="{EEBA32C4-E4E2-9742-98F7-3A38202B6181}" destId="{7A75D685-47AA-EB4A-9724-4349D8446FDF}" srcOrd="2" destOrd="0" presId="urn:microsoft.com/office/officeart/2005/8/layout/default"/>
    <dgm:cxn modelId="{5605FC03-B60B-5244-8963-BB10A5B56CE2}" type="presParOf" srcId="{EEBA32C4-E4E2-9742-98F7-3A38202B6181}" destId="{D2BE3370-8DF7-6446-B0D8-F1B41FB2C562}" srcOrd="3" destOrd="0" presId="urn:microsoft.com/office/officeart/2005/8/layout/default"/>
    <dgm:cxn modelId="{BC4326D7-7B34-DF40-A2D5-ED0EB3139128}" type="presParOf" srcId="{EEBA32C4-E4E2-9742-98F7-3A38202B6181}" destId="{BC43D200-5CA9-C543-AEA1-8BFA0A9CEFF7}" srcOrd="4" destOrd="0" presId="urn:microsoft.com/office/officeart/2005/8/layout/default"/>
    <dgm:cxn modelId="{CA1C2D67-BCBC-3442-A7DA-4A6274D54AE7}" type="presParOf" srcId="{EEBA32C4-E4E2-9742-98F7-3A38202B6181}" destId="{8496DBDC-DC15-6542-B241-F69A7C23F494}" srcOrd="5" destOrd="0" presId="urn:microsoft.com/office/officeart/2005/8/layout/default"/>
    <dgm:cxn modelId="{CDDEA6EE-CAC1-7A4B-B82D-9A45E9D2D5A6}" type="presParOf" srcId="{EEBA32C4-E4E2-9742-98F7-3A38202B6181}" destId="{F6E3A763-DE01-7149-A42D-0073783FCCB4}" srcOrd="6" destOrd="0" presId="urn:microsoft.com/office/officeart/2005/8/layout/default"/>
    <dgm:cxn modelId="{5E454F73-4B46-C743-9641-1064EE6D1808}" type="presParOf" srcId="{EEBA32C4-E4E2-9742-98F7-3A38202B6181}" destId="{E7690048-8406-8340-AE9C-5BD6E1DB6A19}" srcOrd="7" destOrd="0" presId="urn:microsoft.com/office/officeart/2005/8/layout/default"/>
    <dgm:cxn modelId="{88C75388-C0A3-7140-A90E-C7DC748A416A}" type="presParOf" srcId="{EEBA32C4-E4E2-9742-98F7-3A38202B6181}" destId="{CD4D65E8-60B8-3B4A-8B3B-00B042FAB66D}" srcOrd="8" destOrd="0" presId="urn:microsoft.com/office/officeart/2005/8/layout/default"/>
    <dgm:cxn modelId="{493B6379-0B7B-224C-ABF1-2CE41C026CCF}" type="presParOf" srcId="{EEBA32C4-E4E2-9742-98F7-3A38202B6181}" destId="{D9F2A1E2-8F36-664A-A9F4-246C39C11888}" srcOrd="9" destOrd="0" presId="urn:microsoft.com/office/officeart/2005/8/layout/default"/>
    <dgm:cxn modelId="{DF1936EF-3F68-0B4A-8E21-142A0501EC1E}" type="presParOf" srcId="{EEBA32C4-E4E2-9742-98F7-3A38202B6181}" destId="{F60AFBBF-46F2-D642-A8D2-B279A935C18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89947A6-FB35-41E5-A6F1-3F9339D99537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20E167B-1BE8-423E-A835-07C73341545B}">
      <dgm:prSet/>
      <dgm:spPr/>
      <dgm:t>
        <a:bodyPr/>
        <a:lstStyle/>
        <a:p>
          <a:r>
            <a:rPr lang="en-US" dirty="0"/>
            <a:t>No unfunded mandates from the state to local communities</a:t>
          </a:r>
        </a:p>
      </dgm:t>
    </dgm:pt>
    <dgm:pt modelId="{F51CED30-2CDE-4D99-BDF5-1DD537115E55}" type="parTrans" cxnId="{5324C9E3-CE2C-4DD7-BFAE-16D433104DCD}">
      <dgm:prSet/>
      <dgm:spPr/>
      <dgm:t>
        <a:bodyPr/>
        <a:lstStyle/>
        <a:p>
          <a:endParaRPr lang="en-US"/>
        </a:p>
      </dgm:t>
    </dgm:pt>
    <dgm:pt modelId="{C0AF7295-1DD6-4340-AD36-B61868E606A4}" type="sibTrans" cxnId="{5324C9E3-CE2C-4DD7-BFAE-16D433104DCD}">
      <dgm:prSet/>
      <dgm:spPr/>
      <dgm:t>
        <a:bodyPr/>
        <a:lstStyle/>
        <a:p>
          <a:endParaRPr lang="en-US"/>
        </a:p>
      </dgm:t>
    </dgm:pt>
    <dgm:pt modelId="{09D9AA69-79AD-4925-9652-DE87E5CB40E0}">
      <dgm:prSet/>
      <dgm:spPr/>
      <dgm:t>
        <a:bodyPr/>
        <a:lstStyle/>
        <a:p>
          <a:r>
            <a:rPr lang="en-US" dirty="0"/>
            <a:t>No permitting responsibilities at local government level</a:t>
          </a:r>
        </a:p>
      </dgm:t>
    </dgm:pt>
    <dgm:pt modelId="{D5C910AD-0848-44A0-8CFD-8FB733BC79BC}" type="parTrans" cxnId="{1D87B0E2-100D-44B7-B319-A65B614CB8DC}">
      <dgm:prSet/>
      <dgm:spPr/>
      <dgm:t>
        <a:bodyPr/>
        <a:lstStyle/>
        <a:p>
          <a:endParaRPr lang="en-US"/>
        </a:p>
      </dgm:t>
    </dgm:pt>
    <dgm:pt modelId="{D038494A-4B06-4068-AD78-C010748E854F}" type="sibTrans" cxnId="{1D87B0E2-100D-44B7-B319-A65B614CB8DC}">
      <dgm:prSet/>
      <dgm:spPr/>
      <dgm:t>
        <a:bodyPr/>
        <a:lstStyle/>
        <a:p>
          <a:endParaRPr lang="en-US"/>
        </a:p>
      </dgm:t>
    </dgm:pt>
    <dgm:pt modelId="{E9F2D093-E2AF-4787-8CD2-E1D3C02AD5C4}">
      <dgm:prSet/>
      <dgm:spPr/>
      <dgm:t>
        <a:bodyPr/>
        <a:lstStyle/>
        <a:p>
          <a:r>
            <a:rPr lang="en-US" dirty="0"/>
            <a:t>Provide conflict resolution support at state level to manage company-landowner and landowner-landowner relations and disputes</a:t>
          </a:r>
        </a:p>
      </dgm:t>
    </dgm:pt>
    <dgm:pt modelId="{C08D22E8-4806-4C94-B572-1E19237D70D1}" type="parTrans" cxnId="{73F7DC99-75E7-4C0D-8291-749893F1BB8A}">
      <dgm:prSet/>
      <dgm:spPr/>
      <dgm:t>
        <a:bodyPr/>
        <a:lstStyle/>
        <a:p>
          <a:endParaRPr lang="en-US"/>
        </a:p>
      </dgm:t>
    </dgm:pt>
    <dgm:pt modelId="{0665E94B-8185-4029-90F6-DEECBD3ACC0D}" type="sibTrans" cxnId="{73F7DC99-75E7-4C0D-8291-749893F1BB8A}">
      <dgm:prSet/>
      <dgm:spPr/>
      <dgm:t>
        <a:bodyPr/>
        <a:lstStyle/>
        <a:p>
          <a:endParaRPr lang="en-US"/>
        </a:p>
      </dgm:t>
    </dgm:pt>
    <dgm:pt modelId="{80DF6A62-C620-44D4-9220-3195A5599304}">
      <dgm:prSet/>
      <dgm:spPr/>
      <dgm:t>
        <a:bodyPr/>
        <a:lstStyle/>
        <a:p>
          <a:r>
            <a:rPr lang="en-US" dirty="0"/>
            <a:t>Require companies report status on employment and other community promises</a:t>
          </a:r>
        </a:p>
      </dgm:t>
    </dgm:pt>
    <dgm:pt modelId="{A9C35E1E-823A-4972-B891-6F7EF9AFFAAB}" type="parTrans" cxnId="{94E52AE4-0BEC-44F3-ACB0-FB1D40F20605}">
      <dgm:prSet/>
      <dgm:spPr/>
      <dgm:t>
        <a:bodyPr/>
        <a:lstStyle/>
        <a:p>
          <a:endParaRPr lang="en-US"/>
        </a:p>
      </dgm:t>
    </dgm:pt>
    <dgm:pt modelId="{F816450D-58C5-41B5-A43E-5610940400D2}" type="sibTrans" cxnId="{94E52AE4-0BEC-44F3-ACB0-FB1D40F20605}">
      <dgm:prSet/>
      <dgm:spPr/>
      <dgm:t>
        <a:bodyPr/>
        <a:lstStyle/>
        <a:p>
          <a:endParaRPr lang="en-US"/>
        </a:p>
      </dgm:t>
    </dgm:pt>
    <dgm:pt modelId="{A81BB54E-5603-3D48-BFDD-468B616C2C9D}" type="pres">
      <dgm:prSet presAssocID="{789947A6-FB35-41E5-A6F1-3F9339D99537}" presName="linear" presStyleCnt="0">
        <dgm:presLayoutVars>
          <dgm:animLvl val="lvl"/>
          <dgm:resizeHandles val="exact"/>
        </dgm:presLayoutVars>
      </dgm:prSet>
      <dgm:spPr/>
    </dgm:pt>
    <dgm:pt modelId="{89E746E9-1DBF-5243-828B-DD9EF3F9B6DD}" type="pres">
      <dgm:prSet presAssocID="{F20E167B-1BE8-423E-A835-07C73341545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620BCD5-30DA-D247-9528-77C2D2B6FD87}" type="pres">
      <dgm:prSet presAssocID="{C0AF7295-1DD6-4340-AD36-B61868E606A4}" presName="spacer" presStyleCnt="0"/>
      <dgm:spPr/>
    </dgm:pt>
    <dgm:pt modelId="{D827F1DC-7AA2-8642-86C6-2734A8142604}" type="pres">
      <dgm:prSet presAssocID="{09D9AA69-79AD-4925-9652-DE87E5CB40E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B0CFBBE-723C-ED46-8309-9D55F919039C}" type="pres">
      <dgm:prSet presAssocID="{D038494A-4B06-4068-AD78-C010748E854F}" presName="spacer" presStyleCnt="0"/>
      <dgm:spPr/>
    </dgm:pt>
    <dgm:pt modelId="{DF62AFF3-F138-E843-9327-8DA7C21BBCE4}" type="pres">
      <dgm:prSet presAssocID="{E9F2D093-E2AF-4787-8CD2-E1D3C02AD5C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0455850-1DCD-AB40-B8B7-CE170925FCDF}" type="pres">
      <dgm:prSet presAssocID="{0665E94B-8185-4029-90F6-DEECBD3ACC0D}" presName="spacer" presStyleCnt="0"/>
      <dgm:spPr/>
    </dgm:pt>
    <dgm:pt modelId="{80DFB1BB-DDAF-9C4C-823B-FE356668668C}" type="pres">
      <dgm:prSet presAssocID="{80DF6A62-C620-44D4-9220-3195A559930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9D11914-E069-764B-A7FE-AB2CADDE6D94}" type="presOf" srcId="{80DF6A62-C620-44D4-9220-3195A5599304}" destId="{80DFB1BB-DDAF-9C4C-823B-FE356668668C}" srcOrd="0" destOrd="0" presId="urn:microsoft.com/office/officeart/2005/8/layout/vList2"/>
    <dgm:cxn modelId="{91A89526-7713-C44B-92E5-FBAE2C4FD7DB}" type="presOf" srcId="{09D9AA69-79AD-4925-9652-DE87E5CB40E0}" destId="{D827F1DC-7AA2-8642-86C6-2734A8142604}" srcOrd="0" destOrd="0" presId="urn:microsoft.com/office/officeart/2005/8/layout/vList2"/>
    <dgm:cxn modelId="{44E1F356-1E6E-614A-9A60-9E932C337F3F}" type="presOf" srcId="{789947A6-FB35-41E5-A6F1-3F9339D99537}" destId="{A81BB54E-5603-3D48-BFDD-468B616C2C9D}" srcOrd="0" destOrd="0" presId="urn:microsoft.com/office/officeart/2005/8/layout/vList2"/>
    <dgm:cxn modelId="{D0AD3A79-46E5-BA41-B495-B46578BE009E}" type="presOf" srcId="{F20E167B-1BE8-423E-A835-07C73341545B}" destId="{89E746E9-1DBF-5243-828B-DD9EF3F9B6DD}" srcOrd="0" destOrd="0" presId="urn:microsoft.com/office/officeart/2005/8/layout/vList2"/>
    <dgm:cxn modelId="{E00CEE7B-E1BD-FA45-9338-1E64B0D953D8}" type="presOf" srcId="{E9F2D093-E2AF-4787-8CD2-E1D3C02AD5C4}" destId="{DF62AFF3-F138-E843-9327-8DA7C21BBCE4}" srcOrd="0" destOrd="0" presId="urn:microsoft.com/office/officeart/2005/8/layout/vList2"/>
    <dgm:cxn modelId="{73F7DC99-75E7-4C0D-8291-749893F1BB8A}" srcId="{789947A6-FB35-41E5-A6F1-3F9339D99537}" destId="{E9F2D093-E2AF-4787-8CD2-E1D3C02AD5C4}" srcOrd="2" destOrd="0" parTransId="{C08D22E8-4806-4C94-B572-1E19237D70D1}" sibTransId="{0665E94B-8185-4029-90F6-DEECBD3ACC0D}"/>
    <dgm:cxn modelId="{1D87B0E2-100D-44B7-B319-A65B614CB8DC}" srcId="{789947A6-FB35-41E5-A6F1-3F9339D99537}" destId="{09D9AA69-79AD-4925-9652-DE87E5CB40E0}" srcOrd="1" destOrd="0" parTransId="{D5C910AD-0848-44A0-8CFD-8FB733BC79BC}" sibTransId="{D038494A-4B06-4068-AD78-C010748E854F}"/>
    <dgm:cxn modelId="{5324C9E3-CE2C-4DD7-BFAE-16D433104DCD}" srcId="{789947A6-FB35-41E5-A6F1-3F9339D99537}" destId="{F20E167B-1BE8-423E-A835-07C73341545B}" srcOrd="0" destOrd="0" parTransId="{F51CED30-2CDE-4D99-BDF5-1DD537115E55}" sibTransId="{C0AF7295-1DD6-4340-AD36-B61868E606A4}"/>
    <dgm:cxn modelId="{94E52AE4-0BEC-44F3-ACB0-FB1D40F20605}" srcId="{789947A6-FB35-41E5-A6F1-3F9339D99537}" destId="{80DF6A62-C620-44D4-9220-3195A5599304}" srcOrd="3" destOrd="0" parTransId="{A9C35E1E-823A-4972-B891-6F7EF9AFFAAB}" sibTransId="{F816450D-58C5-41B5-A43E-5610940400D2}"/>
    <dgm:cxn modelId="{968E5180-1542-E941-95AE-BA14A3E3AC29}" type="presParOf" srcId="{A81BB54E-5603-3D48-BFDD-468B616C2C9D}" destId="{89E746E9-1DBF-5243-828B-DD9EF3F9B6DD}" srcOrd="0" destOrd="0" presId="urn:microsoft.com/office/officeart/2005/8/layout/vList2"/>
    <dgm:cxn modelId="{92CE13BB-F042-B744-9D73-C5EA90A9BD54}" type="presParOf" srcId="{A81BB54E-5603-3D48-BFDD-468B616C2C9D}" destId="{B620BCD5-30DA-D247-9528-77C2D2B6FD87}" srcOrd="1" destOrd="0" presId="urn:microsoft.com/office/officeart/2005/8/layout/vList2"/>
    <dgm:cxn modelId="{DC58A93E-2B1D-E44D-B287-7B0963503D4C}" type="presParOf" srcId="{A81BB54E-5603-3D48-BFDD-468B616C2C9D}" destId="{D827F1DC-7AA2-8642-86C6-2734A8142604}" srcOrd="2" destOrd="0" presId="urn:microsoft.com/office/officeart/2005/8/layout/vList2"/>
    <dgm:cxn modelId="{7A8C4368-E196-514E-B83C-83F2375CA6BA}" type="presParOf" srcId="{A81BB54E-5603-3D48-BFDD-468B616C2C9D}" destId="{EB0CFBBE-723C-ED46-8309-9D55F919039C}" srcOrd="3" destOrd="0" presId="urn:microsoft.com/office/officeart/2005/8/layout/vList2"/>
    <dgm:cxn modelId="{55E34E5D-B437-4A42-A153-EF46AAAB6166}" type="presParOf" srcId="{A81BB54E-5603-3D48-BFDD-468B616C2C9D}" destId="{DF62AFF3-F138-E843-9327-8DA7C21BBCE4}" srcOrd="4" destOrd="0" presId="urn:microsoft.com/office/officeart/2005/8/layout/vList2"/>
    <dgm:cxn modelId="{5FF076F1-E38D-FB44-B1BA-3761C52D3E4B}" type="presParOf" srcId="{A81BB54E-5603-3D48-BFDD-468B616C2C9D}" destId="{20455850-1DCD-AB40-B8B7-CE170925FCDF}" srcOrd="5" destOrd="0" presId="urn:microsoft.com/office/officeart/2005/8/layout/vList2"/>
    <dgm:cxn modelId="{D71AC330-F328-F44A-99DD-DBB9AAE1EA33}" type="presParOf" srcId="{A81BB54E-5603-3D48-BFDD-468B616C2C9D}" destId="{80DFB1BB-DDAF-9C4C-823B-FE356668668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BD69565-DD8D-461C-B5CF-8EFE0FF7D895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06FB9A5-A9D2-4235-88C0-198A3941C683}">
      <dgm:prSet/>
      <dgm:spPr/>
      <dgm:t>
        <a:bodyPr/>
        <a:lstStyle/>
        <a:p>
          <a:r>
            <a:rPr lang="en-US"/>
            <a:t>Option 1: Incentivize Clean Hydrogen Markets</a:t>
          </a:r>
        </a:p>
      </dgm:t>
    </dgm:pt>
    <dgm:pt modelId="{DF29E34C-B2E2-48AA-AD6C-E9128186BD02}" type="parTrans" cxnId="{1C2D6AF1-1B3B-488D-A593-4B9795F755E5}">
      <dgm:prSet/>
      <dgm:spPr/>
      <dgm:t>
        <a:bodyPr/>
        <a:lstStyle/>
        <a:p>
          <a:endParaRPr lang="en-US"/>
        </a:p>
      </dgm:t>
    </dgm:pt>
    <dgm:pt modelId="{E9D55DD8-0902-4EF3-B1F2-6BFC17EAE8C1}" type="sibTrans" cxnId="{1C2D6AF1-1B3B-488D-A593-4B9795F755E5}">
      <dgm:prSet/>
      <dgm:spPr/>
      <dgm:t>
        <a:bodyPr/>
        <a:lstStyle/>
        <a:p>
          <a:endParaRPr lang="en-US"/>
        </a:p>
      </dgm:t>
    </dgm:pt>
    <dgm:pt modelId="{1BA6C97C-17BB-4ADB-B760-A64CA05751F1}">
      <dgm:prSet/>
      <dgm:spPr/>
      <dgm:t>
        <a:bodyPr/>
        <a:lstStyle/>
        <a:p>
          <a:r>
            <a:rPr lang="en-US" dirty="0"/>
            <a:t>Option 2: Build Hydrogen Hub Innovation &amp; Infrastructure</a:t>
          </a:r>
        </a:p>
      </dgm:t>
    </dgm:pt>
    <dgm:pt modelId="{B7B90D88-0D97-4853-AC35-283263F4B8E1}" type="parTrans" cxnId="{E57EBA8D-A504-4AC3-95A2-F98E6FFF19F5}">
      <dgm:prSet/>
      <dgm:spPr/>
      <dgm:t>
        <a:bodyPr/>
        <a:lstStyle/>
        <a:p>
          <a:endParaRPr lang="en-US"/>
        </a:p>
      </dgm:t>
    </dgm:pt>
    <dgm:pt modelId="{149D9405-CE4B-4355-AFAC-79D4E89E16FB}" type="sibTrans" cxnId="{E57EBA8D-A504-4AC3-95A2-F98E6FFF19F5}">
      <dgm:prSet/>
      <dgm:spPr/>
      <dgm:t>
        <a:bodyPr/>
        <a:lstStyle/>
        <a:p>
          <a:endParaRPr lang="en-US"/>
        </a:p>
      </dgm:t>
    </dgm:pt>
    <dgm:pt modelId="{8C4640CD-F7BE-4282-BA63-F8DFEA25DA52}">
      <dgm:prSet/>
      <dgm:spPr/>
      <dgm:t>
        <a:bodyPr/>
        <a:lstStyle/>
        <a:p>
          <a:r>
            <a:rPr lang="en-US"/>
            <a:t>Option 3:  Develop Skilled Clean Hydrogen Technical Workforce</a:t>
          </a:r>
        </a:p>
      </dgm:t>
    </dgm:pt>
    <dgm:pt modelId="{FBD9742C-726F-4AEB-A5D9-A873EFC5B8AE}" type="parTrans" cxnId="{43A8D420-DD7E-43EC-B863-70385ECD1120}">
      <dgm:prSet/>
      <dgm:spPr/>
      <dgm:t>
        <a:bodyPr/>
        <a:lstStyle/>
        <a:p>
          <a:endParaRPr lang="en-US"/>
        </a:p>
      </dgm:t>
    </dgm:pt>
    <dgm:pt modelId="{7F8AEF84-5716-4AC3-A154-652AD791670A}" type="sibTrans" cxnId="{43A8D420-DD7E-43EC-B863-70385ECD1120}">
      <dgm:prSet/>
      <dgm:spPr/>
      <dgm:t>
        <a:bodyPr/>
        <a:lstStyle/>
        <a:p>
          <a:endParaRPr lang="en-US"/>
        </a:p>
      </dgm:t>
    </dgm:pt>
    <dgm:pt modelId="{973A70E1-0F7C-4D40-BB83-ACFC39FEA9FD}">
      <dgm:prSet/>
      <dgm:spPr/>
      <dgm:t>
        <a:bodyPr/>
        <a:lstStyle/>
        <a:p>
          <a:r>
            <a:rPr lang="en-US"/>
            <a:t>Option 4: Attract Private and Public Capital Beyond DOE Startup Funds</a:t>
          </a:r>
        </a:p>
      </dgm:t>
    </dgm:pt>
    <dgm:pt modelId="{FD7E1525-C2A4-43C4-A242-C29EEC3C9124}" type="parTrans" cxnId="{AA2F618C-03A0-404D-8E9B-D1C0C39DFEE9}">
      <dgm:prSet/>
      <dgm:spPr/>
      <dgm:t>
        <a:bodyPr/>
        <a:lstStyle/>
        <a:p>
          <a:endParaRPr lang="en-US"/>
        </a:p>
      </dgm:t>
    </dgm:pt>
    <dgm:pt modelId="{213F5C6E-3F30-4827-AB9E-F4D0697FF108}" type="sibTrans" cxnId="{AA2F618C-03A0-404D-8E9B-D1C0C39DFEE9}">
      <dgm:prSet/>
      <dgm:spPr/>
      <dgm:t>
        <a:bodyPr/>
        <a:lstStyle/>
        <a:p>
          <a:endParaRPr lang="en-US"/>
        </a:p>
      </dgm:t>
    </dgm:pt>
    <dgm:pt modelId="{7119B039-8C87-47DE-A1DB-5BCA184E5CD8}">
      <dgm:prSet/>
      <dgm:spPr/>
      <dgm:t>
        <a:bodyPr/>
        <a:lstStyle/>
        <a:p>
          <a:r>
            <a:rPr lang="en-US" dirty="0"/>
            <a:t>Option 5: Establish H2 Hub Internal Governance to Monitor Achievement Targets</a:t>
          </a:r>
        </a:p>
      </dgm:t>
    </dgm:pt>
    <dgm:pt modelId="{CB089CDA-6D7C-4267-8F34-8CD6081FD3C8}" type="parTrans" cxnId="{AD338F91-A9EF-4C16-8F75-CB28B53C0DCB}">
      <dgm:prSet/>
      <dgm:spPr/>
      <dgm:t>
        <a:bodyPr/>
        <a:lstStyle/>
        <a:p>
          <a:endParaRPr lang="en-US"/>
        </a:p>
      </dgm:t>
    </dgm:pt>
    <dgm:pt modelId="{16D5506B-B5DA-4F00-895C-CA4F970F7A5D}" type="sibTrans" cxnId="{AD338F91-A9EF-4C16-8F75-CB28B53C0DCB}">
      <dgm:prSet/>
      <dgm:spPr/>
      <dgm:t>
        <a:bodyPr/>
        <a:lstStyle/>
        <a:p>
          <a:endParaRPr lang="en-US"/>
        </a:p>
      </dgm:t>
    </dgm:pt>
    <dgm:pt modelId="{6FC4D91B-4400-43E2-B780-900DAB72F39A}">
      <dgm:prSet/>
      <dgm:spPr/>
      <dgm:t>
        <a:bodyPr/>
        <a:lstStyle/>
        <a:p>
          <a:r>
            <a:rPr lang="en-US" dirty="0"/>
            <a:t>Option 6: Avoid Local Community Challenges That Resulted from Shale Era State Policies</a:t>
          </a:r>
        </a:p>
      </dgm:t>
    </dgm:pt>
    <dgm:pt modelId="{A213300E-4199-4D65-A4DF-49012C2A493E}" type="parTrans" cxnId="{76D548E5-7E79-43A5-AAE3-73F233EB1DF8}">
      <dgm:prSet/>
      <dgm:spPr/>
      <dgm:t>
        <a:bodyPr/>
        <a:lstStyle/>
        <a:p>
          <a:endParaRPr lang="en-US"/>
        </a:p>
      </dgm:t>
    </dgm:pt>
    <dgm:pt modelId="{C5E5C8CC-5157-4B19-8521-37C6B56D6089}" type="sibTrans" cxnId="{76D548E5-7E79-43A5-AAE3-73F233EB1DF8}">
      <dgm:prSet/>
      <dgm:spPr/>
      <dgm:t>
        <a:bodyPr/>
        <a:lstStyle/>
        <a:p>
          <a:endParaRPr lang="en-US"/>
        </a:p>
      </dgm:t>
    </dgm:pt>
    <dgm:pt modelId="{42DB8C8C-F336-4AA4-9F33-85ED00386346}">
      <dgm:prSet/>
      <dgm:spPr/>
      <dgm:t>
        <a:bodyPr/>
        <a:lstStyle/>
        <a:p>
          <a:r>
            <a:rPr lang="en-US" dirty="0"/>
            <a:t>Option 8: No Action Needed</a:t>
          </a:r>
        </a:p>
      </dgm:t>
    </dgm:pt>
    <dgm:pt modelId="{9866F7AE-743A-46E9-A979-D2D601669A2D}" type="parTrans" cxnId="{4C2F0958-4473-48F0-B631-18E6268D6E87}">
      <dgm:prSet/>
      <dgm:spPr/>
      <dgm:t>
        <a:bodyPr/>
        <a:lstStyle/>
        <a:p>
          <a:endParaRPr lang="en-US"/>
        </a:p>
      </dgm:t>
    </dgm:pt>
    <dgm:pt modelId="{9383FD79-26E0-4C75-84A0-9E15335B1CF0}" type="sibTrans" cxnId="{4C2F0958-4473-48F0-B631-18E6268D6E87}">
      <dgm:prSet/>
      <dgm:spPr/>
      <dgm:t>
        <a:bodyPr/>
        <a:lstStyle/>
        <a:p>
          <a:endParaRPr lang="en-US"/>
        </a:p>
      </dgm:t>
    </dgm:pt>
    <dgm:pt modelId="{718B43A2-B090-1540-A648-02DF0AAE6584}">
      <dgm:prSet/>
      <dgm:spPr/>
      <dgm:t>
        <a:bodyPr/>
        <a:lstStyle/>
        <a:p>
          <a:r>
            <a:rPr lang="en-US" dirty="0"/>
            <a:t>Option 7: My Own Idea</a:t>
          </a:r>
        </a:p>
      </dgm:t>
    </dgm:pt>
    <dgm:pt modelId="{277999AA-6AF4-B94D-BDE7-70C1320172F7}" type="parTrans" cxnId="{E5922435-2827-3C48-BBBC-3FA9F04A9EC9}">
      <dgm:prSet/>
      <dgm:spPr/>
      <dgm:t>
        <a:bodyPr/>
        <a:lstStyle/>
        <a:p>
          <a:endParaRPr lang="en-US"/>
        </a:p>
      </dgm:t>
    </dgm:pt>
    <dgm:pt modelId="{B30C146F-AB0D-0C47-86E2-950D74A3A38A}" type="sibTrans" cxnId="{E5922435-2827-3C48-BBBC-3FA9F04A9EC9}">
      <dgm:prSet/>
      <dgm:spPr/>
      <dgm:t>
        <a:bodyPr/>
        <a:lstStyle/>
        <a:p>
          <a:endParaRPr lang="en-US"/>
        </a:p>
      </dgm:t>
    </dgm:pt>
    <dgm:pt modelId="{A86D6C2A-AA3D-6344-AB18-CCA6D4C45A16}" type="pres">
      <dgm:prSet presAssocID="{0BD69565-DD8D-461C-B5CF-8EFE0FF7D895}" presName="diagram" presStyleCnt="0">
        <dgm:presLayoutVars>
          <dgm:dir/>
          <dgm:resizeHandles val="exact"/>
        </dgm:presLayoutVars>
      </dgm:prSet>
      <dgm:spPr/>
    </dgm:pt>
    <dgm:pt modelId="{0DBE6E4C-2CFD-C246-983E-AC08CC597B4F}" type="pres">
      <dgm:prSet presAssocID="{106FB9A5-A9D2-4235-88C0-198A3941C683}" presName="node" presStyleLbl="node1" presStyleIdx="0" presStyleCnt="8">
        <dgm:presLayoutVars>
          <dgm:bulletEnabled val="1"/>
        </dgm:presLayoutVars>
      </dgm:prSet>
      <dgm:spPr/>
    </dgm:pt>
    <dgm:pt modelId="{C478DFE4-F1CC-9B49-8226-62710C45C6ED}" type="pres">
      <dgm:prSet presAssocID="{E9D55DD8-0902-4EF3-B1F2-6BFC17EAE8C1}" presName="sibTrans" presStyleCnt="0"/>
      <dgm:spPr/>
    </dgm:pt>
    <dgm:pt modelId="{BEE048D0-907B-DF48-B61E-4A3A434CFBF0}" type="pres">
      <dgm:prSet presAssocID="{1BA6C97C-17BB-4ADB-B760-A64CA05751F1}" presName="node" presStyleLbl="node1" presStyleIdx="1" presStyleCnt="8">
        <dgm:presLayoutVars>
          <dgm:bulletEnabled val="1"/>
        </dgm:presLayoutVars>
      </dgm:prSet>
      <dgm:spPr/>
    </dgm:pt>
    <dgm:pt modelId="{D3888249-10D1-AB4B-A59E-4E602F43C1AB}" type="pres">
      <dgm:prSet presAssocID="{149D9405-CE4B-4355-AFAC-79D4E89E16FB}" presName="sibTrans" presStyleCnt="0"/>
      <dgm:spPr/>
    </dgm:pt>
    <dgm:pt modelId="{2BC9C90B-4DB4-4347-8F7A-59149B619C6F}" type="pres">
      <dgm:prSet presAssocID="{8C4640CD-F7BE-4282-BA63-F8DFEA25DA52}" presName="node" presStyleLbl="node1" presStyleIdx="2" presStyleCnt="8">
        <dgm:presLayoutVars>
          <dgm:bulletEnabled val="1"/>
        </dgm:presLayoutVars>
      </dgm:prSet>
      <dgm:spPr/>
    </dgm:pt>
    <dgm:pt modelId="{33199835-15E7-954C-BCDE-3D3DD1D43E1D}" type="pres">
      <dgm:prSet presAssocID="{7F8AEF84-5716-4AC3-A154-652AD791670A}" presName="sibTrans" presStyleCnt="0"/>
      <dgm:spPr/>
    </dgm:pt>
    <dgm:pt modelId="{4A164442-0727-4A47-8BB0-6E262179F4CD}" type="pres">
      <dgm:prSet presAssocID="{973A70E1-0F7C-4D40-BB83-ACFC39FEA9FD}" presName="node" presStyleLbl="node1" presStyleIdx="3" presStyleCnt="8">
        <dgm:presLayoutVars>
          <dgm:bulletEnabled val="1"/>
        </dgm:presLayoutVars>
      </dgm:prSet>
      <dgm:spPr/>
    </dgm:pt>
    <dgm:pt modelId="{6FC393B1-0ED6-714F-90EE-BA394BBCD5A9}" type="pres">
      <dgm:prSet presAssocID="{213F5C6E-3F30-4827-AB9E-F4D0697FF108}" presName="sibTrans" presStyleCnt="0"/>
      <dgm:spPr/>
    </dgm:pt>
    <dgm:pt modelId="{736394C3-090A-1147-ACB1-AC7C14F13FDC}" type="pres">
      <dgm:prSet presAssocID="{7119B039-8C87-47DE-A1DB-5BCA184E5CD8}" presName="node" presStyleLbl="node1" presStyleIdx="4" presStyleCnt="8">
        <dgm:presLayoutVars>
          <dgm:bulletEnabled val="1"/>
        </dgm:presLayoutVars>
      </dgm:prSet>
      <dgm:spPr/>
    </dgm:pt>
    <dgm:pt modelId="{6D8AF7BE-AB53-1742-BC28-D921726F2FF2}" type="pres">
      <dgm:prSet presAssocID="{16D5506B-B5DA-4F00-895C-CA4F970F7A5D}" presName="sibTrans" presStyleCnt="0"/>
      <dgm:spPr/>
    </dgm:pt>
    <dgm:pt modelId="{B90557D3-00B1-364A-B945-EBA139DDE563}" type="pres">
      <dgm:prSet presAssocID="{6FC4D91B-4400-43E2-B780-900DAB72F39A}" presName="node" presStyleLbl="node1" presStyleIdx="5" presStyleCnt="8">
        <dgm:presLayoutVars>
          <dgm:bulletEnabled val="1"/>
        </dgm:presLayoutVars>
      </dgm:prSet>
      <dgm:spPr/>
    </dgm:pt>
    <dgm:pt modelId="{86C04F75-5310-C74C-B4C7-4B9AD9112497}" type="pres">
      <dgm:prSet presAssocID="{C5E5C8CC-5157-4B19-8521-37C6B56D6089}" presName="sibTrans" presStyleCnt="0"/>
      <dgm:spPr/>
    </dgm:pt>
    <dgm:pt modelId="{691C01FE-D7E3-5C48-8305-2C575D0DDC88}" type="pres">
      <dgm:prSet presAssocID="{718B43A2-B090-1540-A648-02DF0AAE6584}" presName="node" presStyleLbl="node1" presStyleIdx="6" presStyleCnt="8">
        <dgm:presLayoutVars>
          <dgm:bulletEnabled val="1"/>
        </dgm:presLayoutVars>
      </dgm:prSet>
      <dgm:spPr/>
    </dgm:pt>
    <dgm:pt modelId="{E5C0906B-E66A-5A45-ACC7-4158FC1E9276}" type="pres">
      <dgm:prSet presAssocID="{B30C146F-AB0D-0C47-86E2-950D74A3A38A}" presName="sibTrans" presStyleCnt="0"/>
      <dgm:spPr/>
    </dgm:pt>
    <dgm:pt modelId="{D48B0349-1B54-B242-B176-37CC5B1BAEDC}" type="pres">
      <dgm:prSet presAssocID="{42DB8C8C-F336-4AA4-9F33-85ED00386346}" presName="node" presStyleLbl="node1" presStyleIdx="7" presStyleCnt="8">
        <dgm:presLayoutVars>
          <dgm:bulletEnabled val="1"/>
        </dgm:presLayoutVars>
      </dgm:prSet>
      <dgm:spPr/>
    </dgm:pt>
  </dgm:ptLst>
  <dgm:cxnLst>
    <dgm:cxn modelId="{43A8D420-DD7E-43EC-B863-70385ECD1120}" srcId="{0BD69565-DD8D-461C-B5CF-8EFE0FF7D895}" destId="{8C4640CD-F7BE-4282-BA63-F8DFEA25DA52}" srcOrd="2" destOrd="0" parTransId="{FBD9742C-726F-4AEB-A5D9-A873EFC5B8AE}" sibTransId="{7F8AEF84-5716-4AC3-A154-652AD791670A}"/>
    <dgm:cxn modelId="{34BF8C27-7947-174B-B315-4E60B76F5695}" type="presOf" srcId="{0BD69565-DD8D-461C-B5CF-8EFE0FF7D895}" destId="{A86D6C2A-AA3D-6344-AB18-CCA6D4C45A16}" srcOrd="0" destOrd="0" presId="urn:microsoft.com/office/officeart/2005/8/layout/default"/>
    <dgm:cxn modelId="{6A9A5B28-0794-3947-934B-FC418C984C03}" type="presOf" srcId="{6FC4D91B-4400-43E2-B780-900DAB72F39A}" destId="{B90557D3-00B1-364A-B945-EBA139DDE563}" srcOrd="0" destOrd="0" presId="urn:microsoft.com/office/officeart/2005/8/layout/default"/>
    <dgm:cxn modelId="{A9A75429-A0ED-184A-BDE0-1439129A5C4E}" type="presOf" srcId="{718B43A2-B090-1540-A648-02DF0AAE6584}" destId="{691C01FE-D7E3-5C48-8305-2C575D0DDC88}" srcOrd="0" destOrd="0" presId="urn:microsoft.com/office/officeart/2005/8/layout/default"/>
    <dgm:cxn modelId="{E5922435-2827-3C48-BBBC-3FA9F04A9EC9}" srcId="{0BD69565-DD8D-461C-B5CF-8EFE0FF7D895}" destId="{718B43A2-B090-1540-A648-02DF0AAE6584}" srcOrd="6" destOrd="0" parTransId="{277999AA-6AF4-B94D-BDE7-70C1320172F7}" sibTransId="{B30C146F-AB0D-0C47-86E2-950D74A3A38A}"/>
    <dgm:cxn modelId="{78973D38-4FD0-4142-ABE2-C2A5CFCFA74E}" type="presOf" srcId="{42DB8C8C-F336-4AA4-9F33-85ED00386346}" destId="{D48B0349-1B54-B242-B176-37CC5B1BAEDC}" srcOrd="0" destOrd="0" presId="urn:microsoft.com/office/officeart/2005/8/layout/default"/>
    <dgm:cxn modelId="{4C2F0958-4473-48F0-B631-18E6268D6E87}" srcId="{0BD69565-DD8D-461C-B5CF-8EFE0FF7D895}" destId="{42DB8C8C-F336-4AA4-9F33-85ED00386346}" srcOrd="7" destOrd="0" parTransId="{9866F7AE-743A-46E9-A979-D2D601669A2D}" sibTransId="{9383FD79-26E0-4C75-84A0-9E15335B1CF0}"/>
    <dgm:cxn modelId="{75BCED58-B06A-2A49-821B-DD0B1CBA404F}" type="presOf" srcId="{7119B039-8C87-47DE-A1DB-5BCA184E5CD8}" destId="{736394C3-090A-1147-ACB1-AC7C14F13FDC}" srcOrd="0" destOrd="0" presId="urn:microsoft.com/office/officeart/2005/8/layout/default"/>
    <dgm:cxn modelId="{AA2F618C-03A0-404D-8E9B-D1C0C39DFEE9}" srcId="{0BD69565-DD8D-461C-B5CF-8EFE0FF7D895}" destId="{973A70E1-0F7C-4D40-BB83-ACFC39FEA9FD}" srcOrd="3" destOrd="0" parTransId="{FD7E1525-C2A4-43C4-A242-C29EEC3C9124}" sibTransId="{213F5C6E-3F30-4827-AB9E-F4D0697FF108}"/>
    <dgm:cxn modelId="{E57EBA8D-A504-4AC3-95A2-F98E6FFF19F5}" srcId="{0BD69565-DD8D-461C-B5CF-8EFE0FF7D895}" destId="{1BA6C97C-17BB-4ADB-B760-A64CA05751F1}" srcOrd="1" destOrd="0" parTransId="{B7B90D88-0D97-4853-AC35-283263F4B8E1}" sibTransId="{149D9405-CE4B-4355-AFAC-79D4E89E16FB}"/>
    <dgm:cxn modelId="{AD338F91-A9EF-4C16-8F75-CB28B53C0DCB}" srcId="{0BD69565-DD8D-461C-B5CF-8EFE0FF7D895}" destId="{7119B039-8C87-47DE-A1DB-5BCA184E5CD8}" srcOrd="4" destOrd="0" parTransId="{CB089CDA-6D7C-4267-8F34-8CD6081FD3C8}" sibTransId="{16D5506B-B5DA-4F00-895C-CA4F970F7A5D}"/>
    <dgm:cxn modelId="{E181D0B7-E5D5-1644-A3E0-9A84506ED649}" type="presOf" srcId="{106FB9A5-A9D2-4235-88C0-198A3941C683}" destId="{0DBE6E4C-2CFD-C246-983E-AC08CC597B4F}" srcOrd="0" destOrd="0" presId="urn:microsoft.com/office/officeart/2005/8/layout/default"/>
    <dgm:cxn modelId="{47BC7AD2-94D3-704E-8453-AE50B71BB0FA}" type="presOf" srcId="{973A70E1-0F7C-4D40-BB83-ACFC39FEA9FD}" destId="{4A164442-0727-4A47-8BB0-6E262179F4CD}" srcOrd="0" destOrd="0" presId="urn:microsoft.com/office/officeart/2005/8/layout/default"/>
    <dgm:cxn modelId="{76D548E5-7E79-43A5-AAE3-73F233EB1DF8}" srcId="{0BD69565-DD8D-461C-B5CF-8EFE0FF7D895}" destId="{6FC4D91B-4400-43E2-B780-900DAB72F39A}" srcOrd="5" destOrd="0" parTransId="{A213300E-4199-4D65-A4DF-49012C2A493E}" sibTransId="{C5E5C8CC-5157-4B19-8521-37C6B56D6089}"/>
    <dgm:cxn modelId="{1C2D6AF1-1B3B-488D-A593-4B9795F755E5}" srcId="{0BD69565-DD8D-461C-B5CF-8EFE0FF7D895}" destId="{106FB9A5-A9D2-4235-88C0-198A3941C683}" srcOrd="0" destOrd="0" parTransId="{DF29E34C-B2E2-48AA-AD6C-E9128186BD02}" sibTransId="{E9D55DD8-0902-4EF3-B1F2-6BFC17EAE8C1}"/>
    <dgm:cxn modelId="{5DAAC8F1-6160-E540-AB99-BCC50D2279FF}" type="presOf" srcId="{1BA6C97C-17BB-4ADB-B760-A64CA05751F1}" destId="{BEE048D0-907B-DF48-B61E-4A3A434CFBF0}" srcOrd="0" destOrd="0" presId="urn:microsoft.com/office/officeart/2005/8/layout/default"/>
    <dgm:cxn modelId="{609848FB-0604-4E43-9234-5C0885B48605}" type="presOf" srcId="{8C4640CD-F7BE-4282-BA63-F8DFEA25DA52}" destId="{2BC9C90B-4DB4-4347-8F7A-59149B619C6F}" srcOrd="0" destOrd="0" presId="urn:microsoft.com/office/officeart/2005/8/layout/default"/>
    <dgm:cxn modelId="{B71EBAB1-8FA2-104D-8BD8-4CC5743D7F99}" type="presParOf" srcId="{A86D6C2A-AA3D-6344-AB18-CCA6D4C45A16}" destId="{0DBE6E4C-2CFD-C246-983E-AC08CC597B4F}" srcOrd="0" destOrd="0" presId="urn:microsoft.com/office/officeart/2005/8/layout/default"/>
    <dgm:cxn modelId="{2AD0B511-8775-CE43-83EA-BAFDA24F310B}" type="presParOf" srcId="{A86D6C2A-AA3D-6344-AB18-CCA6D4C45A16}" destId="{C478DFE4-F1CC-9B49-8226-62710C45C6ED}" srcOrd="1" destOrd="0" presId="urn:microsoft.com/office/officeart/2005/8/layout/default"/>
    <dgm:cxn modelId="{CF13D992-5857-EE4F-8CF8-7F139C03C159}" type="presParOf" srcId="{A86D6C2A-AA3D-6344-AB18-CCA6D4C45A16}" destId="{BEE048D0-907B-DF48-B61E-4A3A434CFBF0}" srcOrd="2" destOrd="0" presId="urn:microsoft.com/office/officeart/2005/8/layout/default"/>
    <dgm:cxn modelId="{404F6275-201B-2548-99B2-FBA77D472F75}" type="presParOf" srcId="{A86D6C2A-AA3D-6344-AB18-CCA6D4C45A16}" destId="{D3888249-10D1-AB4B-A59E-4E602F43C1AB}" srcOrd="3" destOrd="0" presId="urn:microsoft.com/office/officeart/2005/8/layout/default"/>
    <dgm:cxn modelId="{515EFB1A-B27F-1D45-89B4-BB24B5D1FC9C}" type="presParOf" srcId="{A86D6C2A-AA3D-6344-AB18-CCA6D4C45A16}" destId="{2BC9C90B-4DB4-4347-8F7A-59149B619C6F}" srcOrd="4" destOrd="0" presId="urn:microsoft.com/office/officeart/2005/8/layout/default"/>
    <dgm:cxn modelId="{A373F040-99A4-9847-9D2F-A693CF58983A}" type="presParOf" srcId="{A86D6C2A-AA3D-6344-AB18-CCA6D4C45A16}" destId="{33199835-15E7-954C-BCDE-3D3DD1D43E1D}" srcOrd="5" destOrd="0" presId="urn:microsoft.com/office/officeart/2005/8/layout/default"/>
    <dgm:cxn modelId="{A3890F72-7575-6545-828E-934CADE0F168}" type="presParOf" srcId="{A86D6C2A-AA3D-6344-AB18-CCA6D4C45A16}" destId="{4A164442-0727-4A47-8BB0-6E262179F4CD}" srcOrd="6" destOrd="0" presId="urn:microsoft.com/office/officeart/2005/8/layout/default"/>
    <dgm:cxn modelId="{0BAD28D6-A7DD-3644-B439-35C885C9B832}" type="presParOf" srcId="{A86D6C2A-AA3D-6344-AB18-CCA6D4C45A16}" destId="{6FC393B1-0ED6-714F-90EE-BA394BBCD5A9}" srcOrd="7" destOrd="0" presId="urn:microsoft.com/office/officeart/2005/8/layout/default"/>
    <dgm:cxn modelId="{EBAAE76D-995E-5B46-B915-36990580C3AA}" type="presParOf" srcId="{A86D6C2A-AA3D-6344-AB18-CCA6D4C45A16}" destId="{736394C3-090A-1147-ACB1-AC7C14F13FDC}" srcOrd="8" destOrd="0" presId="urn:microsoft.com/office/officeart/2005/8/layout/default"/>
    <dgm:cxn modelId="{30A7BB53-14F1-B441-9A95-AC7398F8CFE4}" type="presParOf" srcId="{A86D6C2A-AA3D-6344-AB18-CCA6D4C45A16}" destId="{6D8AF7BE-AB53-1742-BC28-D921726F2FF2}" srcOrd="9" destOrd="0" presId="urn:microsoft.com/office/officeart/2005/8/layout/default"/>
    <dgm:cxn modelId="{F45E0901-D70D-A941-959B-E421406016B3}" type="presParOf" srcId="{A86D6C2A-AA3D-6344-AB18-CCA6D4C45A16}" destId="{B90557D3-00B1-364A-B945-EBA139DDE563}" srcOrd="10" destOrd="0" presId="urn:microsoft.com/office/officeart/2005/8/layout/default"/>
    <dgm:cxn modelId="{035DE54B-2E47-AC40-B2D1-872E281B2306}" type="presParOf" srcId="{A86D6C2A-AA3D-6344-AB18-CCA6D4C45A16}" destId="{86C04F75-5310-C74C-B4C7-4B9AD9112497}" srcOrd="11" destOrd="0" presId="urn:microsoft.com/office/officeart/2005/8/layout/default"/>
    <dgm:cxn modelId="{614C857E-A13B-EB47-B39A-604CCBD21A6C}" type="presParOf" srcId="{A86D6C2A-AA3D-6344-AB18-CCA6D4C45A16}" destId="{691C01FE-D7E3-5C48-8305-2C575D0DDC88}" srcOrd="12" destOrd="0" presId="urn:microsoft.com/office/officeart/2005/8/layout/default"/>
    <dgm:cxn modelId="{7BEA0298-8095-9B43-B952-4A06F66EDA83}" type="presParOf" srcId="{A86D6C2A-AA3D-6344-AB18-CCA6D4C45A16}" destId="{E5C0906B-E66A-5A45-ACC7-4158FC1E9276}" srcOrd="13" destOrd="0" presId="urn:microsoft.com/office/officeart/2005/8/layout/default"/>
    <dgm:cxn modelId="{DA5C047B-0034-3948-A65B-30B0A946E865}" type="presParOf" srcId="{A86D6C2A-AA3D-6344-AB18-CCA6D4C45A16}" destId="{D48B0349-1B54-B242-B176-37CC5B1BAED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93728E-8A8F-448A-B93B-1FEEC2182436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D00580B-78D9-4A29-A5C0-4439869D16AC}">
      <dgm:prSet/>
      <dgm:spPr/>
      <dgm:t>
        <a:bodyPr/>
        <a:lstStyle/>
        <a:p>
          <a:r>
            <a:rPr lang="en-US"/>
            <a:t>Develop Your Information Base</a:t>
          </a:r>
        </a:p>
      </dgm:t>
    </dgm:pt>
    <dgm:pt modelId="{CEACF701-62F7-488D-87A1-045AAAF040A6}" type="parTrans" cxnId="{88BA5DC6-D459-43EB-B049-95727C076BB6}">
      <dgm:prSet/>
      <dgm:spPr/>
      <dgm:t>
        <a:bodyPr/>
        <a:lstStyle/>
        <a:p>
          <a:endParaRPr lang="en-US"/>
        </a:p>
      </dgm:t>
    </dgm:pt>
    <dgm:pt modelId="{02CDF670-F20F-4771-89C1-0CD300CCB604}" type="sibTrans" cxnId="{88BA5DC6-D459-43EB-B049-95727C076BB6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9C9936F6-0C8F-4656-AE3F-306E292B375E}">
      <dgm:prSet/>
      <dgm:spPr/>
      <dgm:t>
        <a:bodyPr/>
        <a:lstStyle/>
        <a:p>
          <a:r>
            <a:rPr lang="en-US"/>
            <a:t>Identify Stakeholders and Their Position</a:t>
          </a:r>
        </a:p>
      </dgm:t>
    </dgm:pt>
    <dgm:pt modelId="{EB88B060-F424-4B1F-8094-D5A0857AD172}" type="parTrans" cxnId="{6A2A9A7A-BD69-4CCA-AEB5-2C7257FB8C8D}">
      <dgm:prSet/>
      <dgm:spPr/>
      <dgm:t>
        <a:bodyPr/>
        <a:lstStyle/>
        <a:p>
          <a:endParaRPr lang="en-US"/>
        </a:p>
      </dgm:t>
    </dgm:pt>
    <dgm:pt modelId="{9F3FBFD4-9D8C-4576-865D-8A5797066869}" type="sibTrans" cxnId="{6A2A9A7A-BD69-4CCA-AEB5-2C7257FB8C8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A0DC30DC-8CA8-43BC-839C-D741613FE3CF}">
      <dgm:prSet/>
      <dgm:spPr/>
      <dgm:t>
        <a:bodyPr/>
        <a:lstStyle/>
        <a:p>
          <a:r>
            <a:rPr lang="en-US"/>
            <a:t>Brainstorm Ideas</a:t>
          </a:r>
        </a:p>
      </dgm:t>
    </dgm:pt>
    <dgm:pt modelId="{B6364830-3533-4307-A4D1-49D27684973F}" type="parTrans" cxnId="{813687D1-AF19-44A7-A7BF-CBE09B83E5AB}">
      <dgm:prSet/>
      <dgm:spPr/>
      <dgm:t>
        <a:bodyPr/>
        <a:lstStyle/>
        <a:p>
          <a:endParaRPr lang="en-US"/>
        </a:p>
      </dgm:t>
    </dgm:pt>
    <dgm:pt modelId="{36500E40-1F48-4526-A7DB-476F54DAE3A0}" type="sibTrans" cxnId="{813687D1-AF19-44A7-A7BF-CBE09B83E5AB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1F20E204-62CB-45C1-9FD2-814C830DEF59}">
      <dgm:prSet/>
      <dgm:spPr/>
      <dgm:t>
        <a:bodyPr/>
        <a:lstStyle/>
        <a:p>
          <a:r>
            <a:rPr lang="en-US"/>
            <a:t>Pick Two Alternatives to the Status Quo</a:t>
          </a:r>
        </a:p>
      </dgm:t>
    </dgm:pt>
    <dgm:pt modelId="{6238202A-3B35-4827-B35F-FDFDE9AEA442}" type="parTrans" cxnId="{AC28453C-BE92-4EA4-A5BC-84935A24399C}">
      <dgm:prSet/>
      <dgm:spPr/>
      <dgm:t>
        <a:bodyPr/>
        <a:lstStyle/>
        <a:p>
          <a:endParaRPr lang="en-US"/>
        </a:p>
      </dgm:t>
    </dgm:pt>
    <dgm:pt modelId="{37252FE4-A333-4C5C-9655-2AB016660DA6}" type="sibTrans" cxnId="{AC28453C-BE92-4EA4-A5BC-84935A24399C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8F5DEB4D-7725-BF4D-A3D7-1B9D94D1E27E}" type="pres">
      <dgm:prSet presAssocID="{8093728E-8A8F-448A-B93B-1FEEC2182436}" presName="Name0" presStyleCnt="0">
        <dgm:presLayoutVars>
          <dgm:animLvl val="lvl"/>
          <dgm:resizeHandles val="exact"/>
        </dgm:presLayoutVars>
      </dgm:prSet>
      <dgm:spPr/>
    </dgm:pt>
    <dgm:pt modelId="{FE761B25-0DB5-1946-AF8D-E0BD7A192BD5}" type="pres">
      <dgm:prSet presAssocID="{ED00580B-78D9-4A29-A5C0-4439869D16AC}" presName="compositeNode" presStyleCnt="0">
        <dgm:presLayoutVars>
          <dgm:bulletEnabled val="1"/>
        </dgm:presLayoutVars>
      </dgm:prSet>
      <dgm:spPr/>
    </dgm:pt>
    <dgm:pt modelId="{B12BD0D0-F42F-9248-BF75-259552EA845C}" type="pres">
      <dgm:prSet presAssocID="{ED00580B-78D9-4A29-A5C0-4439869D16AC}" presName="bgRect" presStyleLbl="bgAccFollowNode1" presStyleIdx="0" presStyleCnt="4"/>
      <dgm:spPr/>
    </dgm:pt>
    <dgm:pt modelId="{2D6F78B7-3CF2-2346-BD97-08C9CECC9134}" type="pres">
      <dgm:prSet presAssocID="{02CDF670-F20F-4771-89C1-0CD300CCB604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D4FAB486-BE82-4A45-A3DB-303CD37DB09F}" type="pres">
      <dgm:prSet presAssocID="{ED00580B-78D9-4A29-A5C0-4439869D16AC}" presName="bottomLine" presStyleLbl="alignNode1" presStyleIdx="1" presStyleCnt="8">
        <dgm:presLayoutVars/>
      </dgm:prSet>
      <dgm:spPr/>
    </dgm:pt>
    <dgm:pt modelId="{0FD7EC59-06D9-F246-BA76-338FB102D586}" type="pres">
      <dgm:prSet presAssocID="{ED00580B-78D9-4A29-A5C0-4439869D16AC}" presName="nodeText" presStyleLbl="bgAccFollowNode1" presStyleIdx="0" presStyleCnt="4">
        <dgm:presLayoutVars>
          <dgm:bulletEnabled val="1"/>
        </dgm:presLayoutVars>
      </dgm:prSet>
      <dgm:spPr/>
    </dgm:pt>
    <dgm:pt modelId="{F0980385-26E1-5A42-ADA2-D3065D62B8AD}" type="pres">
      <dgm:prSet presAssocID="{02CDF670-F20F-4771-89C1-0CD300CCB604}" presName="sibTrans" presStyleCnt="0"/>
      <dgm:spPr/>
    </dgm:pt>
    <dgm:pt modelId="{E40F693B-3B01-6D40-8918-6213A8342D5D}" type="pres">
      <dgm:prSet presAssocID="{9C9936F6-0C8F-4656-AE3F-306E292B375E}" presName="compositeNode" presStyleCnt="0">
        <dgm:presLayoutVars>
          <dgm:bulletEnabled val="1"/>
        </dgm:presLayoutVars>
      </dgm:prSet>
      <dgm:spPr/>
    </dgm:pt>
    <dgm:pt modelId="{AB8C2E82-8282-5148-BF97-85F6D0667AC5}" type="pres">
      <dgm:prSet presAssocID="{9C9936F6-0C8F-4656-AE3F-306E292B375E}" presName="bgRect" presStyleLbl="bgAccFollowNode1" presStyleIdx="1" presStyleCnt="4"/>
      <dgm:spPr/>
    </dgm:pt>
    <dgm:pt modelId="{D207A571-B6B2-BD41-93B2-370CEDA06027}" type="pres">
      <dgm:prSet presAssocID="{9F3FBFD4-9D8C-4576-865D-8A5797066869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F489A5C7-C3DE-7D4E-B3CA-D6BF6E70CB90}" type="pres">
      <dgm:prSet presAssocID="{9C9936F6-0C8F-4656-AE3F-306E292B375E}" presName="bottomLine" presStyleLbl="alignNode1" presStyleIdx="3" presStyleCnt="8">
        <dgm:presLayoutVars/>
      </dgm:prSet>
      <dgm:spPr/>
    </dgm:pt>
    <dgm:pt modelId="{6B0402DF-386D-104B-99F1-B9C909D1BB46}" type="pres">
      <dgm:prSet presAssocID="{9C9936F6-0C8F-4656-AE3F-306E292B375E}" presName="nodeText" presStyleLbl="bgAccFollowNode1" presStyleIdx="1" presStyleCnt="4">
        <dgm:presLayoutVars>
          <dgm:bulletEnabled val="1"/>
        </dgm:presLayoutVars>
      </dgm:prSet>
      <dgm:spPr/>
    </dgm:pt>
    <dgm:pt modelId="{6F2CD693-29FA-144C-95C9-92796DB4738B}" type="pres">
      <dgm:prSet presAssocID="{9F3FBFD4-9D8C-4576-865D-8A5797066869}" presName="sibTrans" presStyleCnt="0"/>
      <dgm:spPr/>
    </dgm:pt>
    <dgm:pt modelId="{1E64E9C9-0F4B-EE4C-B158-BC2D8B9EBE20}" type="pres">
      <dgm:prSet presAssocID="{A0DC30DC-8CA8-43BC-839C-D741613FE3CF}" presName="compositeNode" presStyleCnt="0">
        <dgm:presLayoutVars>
          <dgm:bulletEnabled val="1"/>
        </dgm:presLayoutVars>
      </dgm:prSet>
      <dgm:spPr/>
    </dgm:pt>
    <dgm:pt modelId="{B14D9BD3-B257-F149-9F7C-3CCE8C76E86A}" type="pres">
      <dgm:prSet presAssocID="{A0DC30DC-8CA8-43BC-839C-D741613FE3CF}" presName="bgRect" presStyleLbl="bgAccFollowNode1" presStyleIdx="2" presStyleCnt="4"/>
      <dgm:spPr/>
    </dgm:pt>
    <dgm:pt modelId="{80D530EF-B6BA-0F48-B212-47C9E023FFC7}" type="pres">
      <dgm:prSet presAssocID="{36500E40-1F48-4526-A7DB-476F54DAE3A0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5B8F546D-A686-5542-B6D6-AE4A4EF4AC38}" type="pres">
      <dgm:prSet presAssocID="{A0DC30DC-8CA8-43BC-839C-D741613FE3CF}" presName="bottomLine" presStyleLbl="alignNode1" presStyleIdx="5" presStyleCnt="8">
        <dgm:presLayoutVars/>
      </dgm:prSet>
      <dgm:spPr/>
    </dgm:pt>
    <dgm:pt modelId="{9400D0ED-56AB-6143-817F-B04B9DCF9C45}" type="pres">
      <dgm:prSet presAssocID="{A0DC30DC-8CA8-43BC-839C-D741613FE3CF}" presName="nodeText" presStyleLbl="bgAccFollowNode1" presStyleIdx="2" presStyleCnt="4">
        <dgm:presLayoutVars>
          <dgm:bulletEnabled val="1"/>
        </dgm:presLayoutVars>
      </dgm:prSet>
      <dgm:spPr/>
    </dgm:pt>
    <dgm:pt modelId="{1FAD4C64-784B-E649-9561-89268A46CA56}" type="pres">
      <dgm:prSet presAssocID="{36500E40-1F48-4526-A7DB-476F54DAE3A0}" presName="sibTrans" presStyleCnt="0"/>
      <dgm:spPr/>
    </dgm:pt>
    <dgm:pt modelId="{43F4EB6B-4240-EF4A-8731-0382BAAA012B}" type="pres">
      <dgm:prSet presAssocID="{1F20E204-62CB-45C1-9FD2-814C830DEF59}" presName="compositeNode" presStyleCnt="0">
        <dgm:presLayoutVars>
          <dgm:bulletEnabled val="1"/>
        </dgm:presLayoutVars>
      </dgm:prSet>
      <dgm:spPr/>
    </dgm:pt>
    <dgm:pt modelId="{E5D489BE-AD2E-DB48-A10C-F38DAEF6B356}" type="pres">
      <dgm:prSet presAssocID="{1F20E204-62CB-45C1-9FD2-814C830DEF59}" presName="bgRect" presStyleLbl="bgAccFollowNode1" presStyleIdx="3" presStyleCnt="4"/>
      <dgm:spPr/>
    </dgm:pt>
    <dgm:pt modelId="{56568BD5-62B8-D145-80E9-FEAFB2F6B854}" type="pres">
      <dgm:prSet presAssocID="{37252FE4-A333-4C5C-9655-2AB016660DA6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EBE46D73-9806-3C4D-8A53-D2ACAA6781C0}" type="pres">
      <dgm:prSet presAssocID="{1F20E204-62CB-45C1-9FD2-814C830DEF59}" presName="bottomLine" presStyleLbl="alignNode1" presStyleIdx="7" presStyleCnt="8">
        <dgm:presLayoutVars/>
      </dgm:prSet>
      <dgm:spPr/>
    </dgm:pt>
    <dgm:pt modelId="{25A87A01-5AA9-E444-9932-362EACF42710}" type="pres">
      <dgm:prSet presAssocID="{1F20E204-62CB-45C1-9FD2-814C830DEF59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AC28453C-BE92-4EA4-A5BC-84935A24399C}" srcId="{8093728E-8A8F-448A-B93B-1FEEC2182436}" destId="{1F20E204-62CB-45C1-9FD2-814C830DEF59}" srcOrd="3" destOrd="0" parTransId="{6238202A-3B35-4827-B35F-FDFDE9AEA442}" sibTransId="{37252FE4-A333-4C5C-9655-2AB016660DA6}"/>
    <dgm:cxn modelId="{7D559C42-378F-5041-B9CF-86D93783313F}" type="presOf" srcId="{8093728E-8A8F-448A-B93B-1FEEC2182436}" destId="{8F5DEB4D-7725-BF4D-A3D7-1B9D94D1E27E}" srcOrd="0" destOrd="0" presId="urn:microsoft.com/office/officeart/2016/7/layout/BasicLinearProcessNumbered"/>
    <dgm:cxn modelId="{06592250-7D92-1F4C-941E-52FE4926A3EC}" type="presOf" srcId="{ED00580B-78D9-4A29-A5C0-4439869D16AC}" destId="{0FD7EC59-06D9-F246-BA76-338FB102D586}" srcOrd="1" destOrd="0" presId="urn:microsoft.com/office/officeart/2016/7/layout/BasicLinearProcessNumbered"/>
    <dgm:cxn modelId="{A1CC7259-A945-2042-8057-DB5FCD6CFE5F}" type="presOf" srcId="{ED00580B-78D9-4A29-A5C0-4439869D16AC}" destId="{B12BD0D0-F42F-9248-BF75-259552EA845C}" srcOrd="0" destOrd="0" presId="urn:microsoft.com/office/officeart/2016/7/layout/BasicLinearProcessNumbered"/>
    <dgm:cxn modelId="{506AA85F-19CC-5744-B8F6-44BFBB92B252}" type="presOf" srcId="{A0DC30DC-8CA8-43BC-839C-D741613FE3CF}" destId="{B14D9BD3-B257-F149-9F7C-3CCE8C76E86A}" srcOrd="0" destOrd="0" presId="urn:microsoft.com/office/officeart/2016/7/layout/BasicLinearProcessNumbered"/>
    <dgm:cxn modelId="{B1683F6F-7AAE-CA47-9DEA-4F6DD057624B}" type="presOf" srcId="{9C9936F6-0C8F-4656-AE3F-306E292B375E}" destId="{6B0402DF-386D-104B-99F1-B9C909D1BB46}" srcOrd="1" destOrd="0" presId="urn:microsoft.com/office/officeart/2016/7/layout/BasicLinearProcessNumbered"/>
    <dgm:cxn modelId="{EBF47378-0006-C744-8472-708317024B9B}" type="presOf" srcId="{36500E40-1F48-4526-A7DB-476F54DAE3A0}" destId="{80D530EF-B6BA-0F48-B212-47C9E023FFC7}" srcOrd="0" destOrd="0" presId="urn:microsoft.com/office/officeart/2016/7/layout/BasicLinearProcessNumbered"/>
    <dgm:cxn modelId="{6A2A9A7A-BD69-4CCA-AEB5-2C7257FB8C8D}" srcId="{8093728E-8A8F-448A-B93B-1FEEC2182436}" destId="{9C9936F6-0C8F-4656-AE3F-306E292B375E}" srcOrd="1" destOrd="0" parTransId="{EB88B060-F424-4B1F-8094-D5A0857AD172}" sibTransId="{9F3FBFD4-9D8C-4576-865D-8A5797066869}"/>
    <dgm:cxn modelId="{6EA34183-C869-2746-B461-FF2136936AB1}" type="presOf" srcId="{02CDF670-F20F-4771-89C1-0CD300CCB604}" destId="{2D6F78B7-3CF2-2346-BD97-08C9CECC9134}" srcOrd="0" destOrd="0" presId="urn:microsoft.com/office/officeart/2016/7/layout/BasicLinearProcessNumbered"/>
    <dgm:cxn modelId="{6BFFE28B-D48E-E841-8DEC-CDF43C070903}" type="presOf" srcId="{37252FE4-A333-4C5C-9655-2AB016660DA6}" destId="{56568BD5-62B8-D145-80E9-FEAFB2F6B854}" srcOrd="0" destOrd="0" presId="urn:microsoft.com/office/officeart/2016/7/layout/BasicLinearProcessNumbered"/>
    <dgm:cxn modelId="{1E3DA08D-48C0-B144-A675-F85B4C370681}" type="presOf" srcId="{9F3FBFD4-9D8C-4576-865D-8A5797066869}" destId="{D207A571-B6B2-BD41-93B2-370CEDA06027}" srcOrd="0" destOrd="0" presId="urn:microsoft.com/office/officeart/2016/7/layout/BasicLinearProcessNumbered"/>
    <dgm:cxn modelId="{B6D4E4C1-2565-6240-8A1C-710C18B74B0D}" type="presOf" srcId="{1F20E204-62CB-45C1-9FD2-814C830DEF59}" destId="{E5D489BE-AD2E-DB48-A10C-F38DAEF6B356}" srcOrd="0" destOrd="0" presId="urn:microsoft.com/office/officeart/2016/7/layout/BasicLinearProcessNumbered"/>
    <dgm:cxn modelId="{88BA5DC6-D459-43EB-B049-95727C076BB6}" srcId="{8093728E-8A8F-448A-B93B-1FEEC2182436}" destId="{ED00580B-78D9-4A29-A5C0-4439869D16AC}" srcOrd="0" destOrd="0" parTransId="{CEACF701-62F7-488D-87A1-045AAAF040A6}" sibTransId="{02CDF670-F20F-4771-89C1-0CD300CCB604}"/>
    <dgm:cxn modelId="{5FCF97C7-8E88-584D-9D3D-1189C0CA8D86}" type="presOf" srcId="{9C9936F6-0C8F-4656-AE3F-306E292B375E}" destId="{AB8C2E82-8282-5148-BF97-85F6D0667AC5}" srcOrd="0" destOrd="0" presId="urn:microsoft.com/office/officeart/2016/7/layout/BasicLinearProcessNumbered"/>
    <dgm:cxn modelId="{813687D1-AF19-44A7-A7BF-CBE09B83E5AB}" srcId="{8093728E-8A8F-448A-B93B-1FEEC2182436}" destId="{A0DC30DC-8CA8-43BC-839C-D741613FE3CF}" srcOrd="2" destOrd="0" parTransId="{B6364830-3533-4307-A4D1-49D27684973F}" sibTransId="{36500E40-1F48-4526-A7DB-476F54DAE3A0}"/>
    <dgm:cxn modelId="{86621DE3-3B61-5442-BDCB-4BF5D1204CA5}" type="presOf" srcId="{1F20E204-62CB-45C1-9FD2-814C830DEF59}" destId="{25A87A01-5AA9-E444-9932-362EACF42710}" srcOrd="1" destOrd="0" presId="urn:microsoft.com/office/officeart/2016/7/layout/BasicLinearProcessNumbered"/>
    <dgm:cxn modelId="{EB8D9EF7-E953-5F48-AEC6-A901305642B4}" type="presOf" srcId="{A0DC30DC-8CA8-43BC-839C-D741613FE3CF}" destId="{9400D0ED-56AB-6143-817F-B04B9DCF9C45}" srcOrd="1" destOrd="0" presId="urn:microsoft.com/office/officeart/2016/7/layout/BasicLinearProcessNumbered"/>
    <dgm:cxn modelId="{DF34F1EA-EA41-394F-B44B-2B3AF1FCC54D}" type="presParOf" srcId="{8F5DEB4D-7725-BF4D-A3D7-1B9D94D1E27E}" destId="{FE761B25-0DB5-1946-AF8D-E0BD7A192BD5}" srcOrd="0" destOrd="0" presId="urn:microsoft.com/office/officeart/2016/7/layout/BasicLinearProcessNumbered"/>
    <dgm:cxn modelId="{6DF4660E-A60B-1D4C-9FE9-77E2E42B7893}" type="presParOf" srcId="{FE761B25-0DB5-1946-AF8D-E0BD7A192BD5}" destId="{B12BD0D0-F42F-9248-BF75-259552EA845C}" srcOrd="0" destOrd="0" presId="urn:microsoft.com/office/officeart/2016/7/layout/BasicLinearProcessNumbered"/>
    <dgm:cxn modelId="{6356CE91-10C2-8746-83AF-CDAB89000D3B}" type="presParOf" srcId="{FE761B25-0DB5-1946-AF8D-E0BD7A192BD5}" destId="{2D6F78B7-3CF2-2346-BD97-08C9CECC9134}" srcOrd="1" destOrd="0" presId="urn:microsoft.com/office/officeart/2016/7/layout/BasicLinearProcessNumbered"/>
    <dgm:cxn modelId="{E6136C20-2F60-0841-A313-000FFD18B959}" type="presParOf" srcId="{FE761B25-0DB5-1946-AF8D-E0BD7A192BD5}" destId="{D4FAB486-BE82-4A45-A3DB-303CD37DB09F}" srcOrd="2" destOrd="0" presId="urn:microsoft.com/office/officeart/2016/7/layout/BasicLinearProcessNumbered"/>
    <dgm:cxn modelId="{C7FAA8A7-A5C1-1947-8B86-3D02D988E733}" type="presParOf" srcId="{FE761B25-0DB5-1946-AF8D-E0BD7A192BD5}" destId="{0FD7EC59-06D9-F246-BA76-338FB102D586}" srcOrd="3" destOrd="0" presId="urn:microsoft.com/office/officeart/2016/7/layout/BasicLinearProcessNumbered"/>
    <dgm:cxn modelId="{2EBD2F95-FC99-6240-A039-DA5B1E4ACE82}" type="presParOf" srcId="{8F5DEB4D-7725-BF4D-A3D7-1B9D94D1E27E}" destId="{F0980385-26E1-5A42-ADA2-D3065D62B8AD}" srcOrd="1" destOrd="0" presId="urn:microsoft.com/office/officeart/2016/7/layout/BasicLinearProcessNumbered"/>
    <dgm:cxn modelId="{5A86D771-BB28-4B47-838A-D7F60B079E84}" type="presParOf" srcId="{8F5DEB4D-7725-BF4D-A3D7-1B9D94D1E27E}" destId="{E40F693B-3B01-6D40-8918-6213A8342D5D}" srcOrd="2" destOrd="0" presId="urn:microsoft.com/office/officeart/2016/7/layout/BasicLinearProcessNumbered"/>
    <dgm:cxn modelId="{E371CB39-CE1C-7243-A44E-C712EF08F1A8}" type="presParOf" srcId="{E40F693B-3B01-6D40-8918-6213A8342D5D}" destId="{AB8C2E82-8282-5148-BF97-85F6D0667AC5}" srcOrd="0" destOrd="0" presId="urn:microsoft.com/office/officeart/2016/7/layout/BasicLinearProcessNumbered"/>
    <dgm:cxn modelId="{C99D1728-F455-5C4A-B147-C49A669CD346}" type="presParOf" srcId="{E40F693B-3B01-6D40-8918-6213A8342D5D}" destId="{D207A571-B6B2-BD41-93B2-370CEDA06027}" srcOrd="1" destOrd="0" presId="urn:microsoft.com/office/officeart/2016/7/layout/BasicLinearProcessNumbered"/>
    <dgm:cxn modelId="{C6DED33D-5E8E-2740-AAE8-BCAB18624E65}" type="presParOf" srcId="{E40F693B-3B01-6D40-8918-6213A8342D5D}" destId="{F489A5C7-C3DE-7D4E-B3CA-D6BF6E70CB90}" srcOrd="2" destOrd="0" presId="urn:microsoft.com/office/officeart/2016/7/layout/BasicLinearProcessNumbered"/>
    <dgm:cxn modelId="{7BBCC2BB-51D3-9247-9067-3DD4E391B443}" type="presParOf" srcId="{E40F693B-3B01-6D40-8918-6213A8342D5D}" destId="{6B0402DF-386D-104B-99F1-B9C909D1BB46}" srcOrd="3" destOrd="0" presId="urn:microsoft.com/office/officeart/2016/7/layout/BasicLinearProcessNumbered"/>
    <dgm:cxn modelId="{F6C74EA7-CFC5-D44D-A5B2-BBEFD832F8C7}" type="presParOf" srcId="{8F5DEB4D-7725-BF4D-A3D7-1B9D94D1E27E}" destId="{6F2CD693-29FA-144C-95C9-92796DB4738B}" srcOrd="3" destOrd="0" presId="urn:microsoft.com/office/officeart/2016/7/layout/BasicLinearProcessNumbered"/>
    <dgm:cxn modelId="{9F19CF79-B044-E24A-B3AB-CFFA04B88395}" type="presParOf" srcId="{8F5DEB4D-7725-BF4D-A3D7-1B9D94D1E27E}" destId="{1E64E9C9-0F4B-EE4C-B158-BC2D8B9EBE20}" srcOrd="4" destOrd="0" presId="urn:microsoft.com/office/officeart/2016/7/layout/BasicLinearProcessNumbered"/>
    <dgm:cxn modelId="{847B2A4F-3D16-FE44-BC28-D528F0385174}" type="presParOf" srcId="{1E64E9C9-0F4B-EE4C-B158-BC2D8B9EBE20}" destId="{B14D9BD3-B257-F149-9F7C-3CCE8C76E86A}" srcOrd="0" destOrd="0" presId="urn:microsoft.com/office/officeart/2016/7/layout/BasicLinearProcessNumbered"/>
    <dgm:cxn modelId="{8E427541-0445-5141-9ADB-C4835664C2DA}" type="presParOf" srcId="{1E64E9C9-0F4B-EE4C-B158-BC2D8B9EBE20}" destId="{80D530EF-B6BA-0F48-B212-47C9E023FFC7}" srcOrd="1" destOrd="0" presId="urn:microsoft.com/office/officeart/2016/7/layout/BasicLinearProcessNumbered"/>
    <dgm:cxn modelId="{02FCC43F-135F-1849-A6E7-743BD64807DB}" type="presParOf" srcId="{1E64E9C9-0F4B-EE4C-B158-BC2D8B9EBE20}" destId="{5B8F546D-A686-5542-B6D6-AE4A4EF4AC38}" srcOrd="2" destOrd="0" presId="urn:microsoft.com/office/officeart/2016/7/layout/BasicLinearProcessNumbered"/>
    <dgm:cxn modelId="{66B9AB2D-CA5C-6C47-BA69-0DCD6250744B}" type="presParOf" srcId="{1E64E9C9-0F4B-EE4C-B158-BC2D8B9EBE20}" destId="{9400D0ED-56AB-6143-817F-B04B9DCF9C45}" srcOrd="3" destOrd="0" presId="urn:microsoft.com/office/officeart/2016/7/layout/BasicLinearProcessNumbered"/>
    <dgm:cxn modelId="{461891E6-E853-1F4C-8837-A7FF8152D696}" type="presParOf" srcId="{8F5DEB4D-7725-BF4D-A3D7-1B9D94D1E27E}" destId="{1FAD4C64-784B-E649-9561-89268A46CA56}" srcOrd="5" destOrd="0" presId="urn:microsoft.com/office/officeart/2016/7/layout/BasicLinearProcessNumbered"/>
    <dgm:cxn modelId="{1FF04BAD-5C0E-4740-AAE7-CA53FBB2FB24}" type="presParOf" srcId="{8F5DEB4D-7725-BF4D-A3D7-1B9D94D1E27E}" destId="{43F4EB6B-4240-EF4A-8731-0382BAAA012B}" srcOrd="6" destOrd="0" presId="urn:microsoft.com/office/officeart/2016/7/layout/BasicLinearProcessNumbered"/>
    <dgm:cxn modelId="{64C124C9-F414-E04E-A3F4-FD7D0C7FD8F1}" type="presParOf" srcId="{43F4EB6B-4240-EF4A-8731-0382BAAA012B}" destId="{E5D489BE-AD2E-DB48-A10C-F38DAEF6B356}" srcOrd="0" destOrd="0" presId="urn:microsoft.com/office/officeart/2016/7/layout/BasicLinearProcessNumbered"/>
    <dgm:cxn modelId="{A36F60B6-9588-A94F-AF24-D787F897721A}" type="presParOf" srcId="{43F4EB6B-4240-EF4A-8731-0382BAAA012B}" destId="{56568BD5-62B8-D145-80E9-FEAFB2F6B854}" srcOrd="1" destOrd="0" presId="urn:microsoft.com/office/officeart/2016/7/layout/BasicLinearProcessNumbered"/>
    <dgm:cxn modelId="{52783840-0A09-B84E-AA7A-694678F94FA9}" type="presParOf" srcId="{43F4EB6B-4240-EF4A-8731-0382BAAA012B}" destId="{EBE46D73-9806-3C4D-8A53-D2ACAA6781C0}" srcOrd="2" destOrd="0" presId="urn:microsoft.com/office/officeart/2016/7/layout/BasicLinearProcessNumbered"/>
    <dgm:cxn modelId="{E3F4FABE-C62F-3744-88C1-43565519D97A}" type="presParOf" srcId="{43F4EB6B-4240-EF4A-8731-0382BAAA012B}" destId="{25A87A01-5AA9-E444-9932-362EACF4271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C64768-2C06-4796-A469-61D682CE05DC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5BBFC9-9760-444E-BED7-852F2ABC6DCD}">
      <dgm:prSet/>
      <dgm:spPr/>
      <dgm:t>
        <a:bodyPr/>
        <a:lstStyle/>
        <a:p>
          <a:r>
            <a:rPr lang="en-US" dirty="0"/>
            <a:t>Taxes</a:t>
          </a:r>
        </a:p>
      </dgm:t>
    </dgm:pt>
    <dgm:pt modelId="{79450684-9163-46E9-9E0B-8B8B840F1421}" type="parTrans" cxnId="{6B69A90D-CD00-4CDA-97DC-327E0CD72E80}">
      <dgm:prSet/>
      <dgm:spPr/>
      <dgm:t>
        <a:bodyPr/>
        <a:lstStyle/>
        <a:p>
          <a:endParaRPr lang="en-US"/>
        </a:p>
      </dgm:t>
    </dgm:pt>
    <dgm:pt modelId="{075258B1-8266-450F-8AB1-97DB47D34C53}" type="sibTrans" cxnId="{6B69A90D-CD00-4CDA-97DC-327E0CD72E80}">
      <dgm:prSet/>
      <dgm:spPr/>
      <dgm:t>
        <a:bodyPr/>
        <a:lstStyle/>
        <a:p>
          <a:endParaRPr lang="en-US"/>
        </a:p>
      </dgm:t>
    </dgm:pt>
    <dgm:pt modelId="{6A56574F-8E76-4334-98AD-4D0AE0643FD7}">
      <dgm:prSet/>
      <dgm:spPr/>
      <dgm:t>
        <a:bodyPr/>
        <a:lstStyle/>
        <a:p>
          <a:r>
            <a:rPr lang="en-US"/>
            <a:t>Education and Consultation</a:t>
          </a:r>
        </a:p>
      </dgm:t>
    </dgm:pt>
    <dgm:pt modelId="{8C56C636-4086-4B2E-90E0-20B3CDB7DCCA}" type="parTrans" cxnId="{5FD60CCD-9EF3-4A59-A671-31F0A2F002BA}">
      <dgm:prSet/>
      <dgm:spPr/>
      <dgm:t>
        <a:bodyPr/>
        <a:lstStyle/>
        <a:p>
          <a:endParaRPr lang="en-US"/>
        </a:p>
      </dgm:t>
    </dgm:pt>
    <dgm:pt modelId="{F2919B27-ADE4-479B-84DD-A0E5AE03D1EF}" type="sibTrans" cxnId="{5FD60CCD-9EF3-4A59-A671-31F0A2F002BA}">
      <dgm:prSet/>
      <dgm:spPr/>
      <dgm:t>
        <a:bodyPr/>
        <a:lstStyle/>
        <a:p>
          <a:endParaRPr lang="en-US"/>
        </a:p>
      </dgm:t>
    </dgm:pt>
    <dgm:pt modelId="{C8468ADA-894D-4524-B11A-34F5235229FC}">
      <dgm:prSet/>
      <dgm:spPr/>
      <dgm:t>
        <a:bodyPr/>
        <a:lstStyle/>
        <a:p>
          <a:r>
            <a:rPr lang="en-US" dirty="0"/>
            <a:t>Financing &amp; Contracting</a:t>
          </a:r>
        </a:p>
      </dgm:t>
    </dgm:pt>
    <dgm:pt modelId="{55001D14-74FF-4E36-9817-699EB4FE40FD}" type="parTrans" cxnId="{3BC11E97-CC34-4627-99D1-8FD65F8C3DE4}">
      <dgm:prSet/>
      <dgm:spPr/>
      <dgm:t>
        <a:bodyPr/>
        <a:lstStyle/>
        <a:p>
          <a:endParaRPr lang="en-US"/>
        </a:p>
      </dgm:t>
    </dgm:pt>
    <dgm:pt modelId="{9CC07207-0FC1-4F43-AD10-BC6E1053A5C4}" type="sibTrans" cxnId="{3BC11E97-CC34-4627-99D1-8FD65F8C3DE4}">
      <dgm:prSet/>
      <dgm:spPr/>
      <dgm:t>
        <a:bodyPr/>
        <a:lstStyle/>
        <a:p>
          <a:endParaRPr lang="en-US"/>
        </a:p>
      </dgm:t>
    </dgm:pt>
    <dgm:pt modelId="{01A980DC-5F14-4FD4-AC59-613F954942D0}">
      <dgm:prSet/>
      <dgm:spPr/>
      <dgm:t>
        <a:bodyPr/>
        <a:lstStyle/>
        <a:p>
          <a:r>
            <a:rPr lang="en-US" dirty="0"/>
            <a:t>Bureaucratic Reform</a:t>
          </a:r>
        </a:p>
      </dgm:t>
    </dgm:pt>
    <dgm:pt modelId="{87806E0B-8756-4509-AED7-A649AC36A285}" type="parTrans" cxnId="{4BE104BB-6519-401F-8BE6-39FC28AD37CA}">
      <dgm:prSet/>
      <dgm:spPr/>
      <dgm:t>
        <a:bodyPr/>
        <a:lstStyle/>
        <a:p>
          <a:endParaRPr lang="en-US"/>
        </a:p>
      </dgm:t>
    </dgm:pt>
    <dgm:pt modelId="{27477DF7-4CEF-4982-9307-6EF1A838C54A}" type="sibTrans" cxnId="{4BE104BB-6519-401F-8BE6-39FC28AD37CA}">
      <dgm:prSet/>
      <dgm:spPr/>
      <dgm:t>
        <a:bodyPr/>
        <a:lstStyle/>
        <a:p>
          <a:endParaRPr lang="en-US"/>
        </a:p>
      </dgm:t>
    </dgm:pt>
    <dgm:pt modelId="{E29494D9-AF84-214C-8262-40BE032396B9}">
      <dgm:prSet/>
      <dgm:spPr/>
      <dgm:t>
        <a:bodyPr/>
        <a:lstStyle/>
        <a:p>
          <a:r>
            <a:rPr lang="en-US" dirty="0"/>
            <a:t>Regulation</a:t>
          </a:r>
        </a:p>
      </dgm:t>
    </dgm:pt>
    <dgm:pt modelId="{50842DA4-755E-E144-95C5-BFCEF97AC853}" type="parTrans" cxnId="{8474FD67-7AC6-EE45-ABC0-4B22CED13A43}">
      <dgm:prSet/>
      <dgm:spPr/>
      <dgm:t>
        <a:bodyPr/>
        <a:lstStyle/>
        <a:p>
          <a:endParaRPr lang="en-US"/>
        </a:p>
      </dgm:t>
    </dgm:pt>
    <dgm:pt modelId="{A21C0AE4-A78E-B842-BAE3-590B519A032B}" type="sibTrans" cxnId="{8474FD67-7AC6-EE45-ABC0-4B22CED13A43}">
      <dgm:prSet/>
      <dgm:spPr/>
      <dgm:t>
        <a:bodyPr/>
        <a:lstStyle/>
        <a:p>
          <a:endParaRPr lang="en-US"/>
        </a:p>
      </dgm:t>
    </dgm:pt>
    <dgm:pt modelId="{89E58AD0-305A-F244-844F-696EBFBC4533}">
      <dgm:prSet/>
      <dgm:spPr/>
      <dgm:t>
        <a:bodyPr/>
        <a:lstStyle/>
        <a:p>
          <a:r>
            <a:rPr lang="en-US" dirty="0"/>
            <a:t>Subsidies and Grants</a:t>
          </a:r>
        </a:p>
      </dgm:t>
    </dgm:pt>
    <dgm:pt modelId="{8A45BC6B-82BD-0D4F-8F80-A87E726D6796}" type="parTrans" cxnId="{9B62E284-88C3-214C-9D11-E8361B04ED9A}">
      <dgm:prSet/>
      <dgm:spPr/>
      <dgm:t>
        <a:bodyPr/>
        <a:lstStyle/>
        <a:p>
          <a:endParaRPr lang="en-US"/>
        </a:p>
      </dgm:t>
    </dgm:pt>
    <dgm:pt modelId="{B13FE30A-FFE0-8449-9FE0-F6CD8403F787}" type="sibTrans" cxnId="{9B62E284-88C3-214C-9D11-E8361B04ED9A}">
      <dgm:prSet/>
      <dgm:spPr/>
      <dgm:t>
        <a:bodyPr/>
        <a:lstStyle/>
        <a:p>
          <a:endParaRPr lang="en-US"/>
        </a:p>
      </dgm:t>
    </dgm:pt>
    <dgm:pt modelId="{CC308297-91C1-A04E-AC7E-400650CEE949}">
      <dgm:prSet/>
      <dgm:spPr/>
      <dgm:t>
        <a:bodyPr/>
        <a:lstStyle/>
        <a:p>
          <a:r>
            <a:rPr lang="en-US" dirty="0"/>
            <a:t>Service Provision</a:t>
          </a:r>
        </a:p>
      </dgm:t>
    </dgm:pt>
    <dgm:pt modelId="{DD745F92-E2B2-5C4A-8CF8-A392750D3CF8}" type="parTrans" cxnId="{A952C7D9-2624-D440-8F3E-EADBE89EB67A}">
      <dgm:prSet/>
      <dgm:spPr/>
      <dgm:t>
        <a:bodyPr/>
        <a:lstStyle/>
        <a:p>
          <a:endParaRPr lang="en-US"/>
        </a:p>
      </dgm:t>
    </dgm:pt>
    <dgm:pt modelId="{C66B3FE4-B6FB-414B-AC05-11721B62652A}" type="sibTrans" cxnId="{A952C7D9-2624-D440-8F3E-EADBE89EB67A}">
      <dgm:prSet/>
      <dgm:spPr/>
      <dgm:t>
        <a:bodyPr/>
        <a:lstStyle/>
        <a:p>
          <a:endParaRPr lang="en-US"/>
        </a:p>
      </dgm:t>
    </dgm:pt>
    <dgm:pt modelId="{2161B938-165F-534C-8B20-5C53B49C1425}">
      <dgm:prSet/>
      <dgm:spPr/>
      <dgm:t>
        <a:bodyPr/>
        <a:lstStyle/>
        <a:p>
          <a:r>
            <a:rPr lang="en-US" dirty="0"/>
            <a:t>Agency Budgets</a:t>
          </a:r>
        </a:p>
      </dgm:t>
    </dgm:pt>
    <dgm:pt modelId="{C0CAFA63-2549-6B4D-B886-A4E375C7A76D}" type="parTrans" cxnId="{3EDEBF53-04C9-124E-806A-1A9BA71F70BD}">
      <dgm:prSet/>
      <dgm:spPr/>
      <dgm:t>
        <a:bodyPr/>
        <a:lstStyle/>
        <a:p>
          <a:endParaRPr lang="en-US"/>
        </a:p>
      </dgm:t>
    </dgm:pt>
    <dgm:pt modelId="{DEA96E0D-EEF2-AA4A-A6BE-9782E1700378}" type="sibTrans" cxnId="{3EDEBF53-04C9-124E-806A-1A9BA71F70BD}">
      <dgm:prSet/>
      <dgm:spPr/>
      <dgm:t>
        <a:bodyPr/>
        <a:lstStyle/>
        <a:p>
          <a:endParaRPr lang="en-US"/>
        </a:p>
      </dgm:t>
    </dgm:pt>
    <dgm:pt modelId="{A0148A4C-4C49-7A4A-8168-278AEC16D678}">
      <dgm:prSet/>
      <dgm:spPr/>
      <dgm:t>
        <a:bodyPr/>
        <a:lstStyle/>
        <a:p>
          <a:r>
            <a:rPr lang="en-US" dirty="0"/>
            <a:t>Economic Activity</a:t>
          </a:r>
        </a:p>
      </dgm:t>
    </dgm:pt>
    <dgm:pt modelId="{B455EF6D-1BAB-C84D-B6B3-B4E50289DA9E}" type="parTrans" cxnId="{A36ABB52-B17D-3E4B-8310-1DC0BD6732D7}">
      <dgm:prSet/>
      <dgm:spPr/>
      <dgm:t>
        <a:bodyPr/>
        <a:lstStyle/>
        <a:p>
          <a:endParaRPr lang="en-US"/>
        </a:p>
      </dgm:t>
    </dgm:pt>
    <dgm:pt modelId="{418E0EC4-EB15-944A-8994-07F00D74E51F}" type="sibTrans" cxnId="{A36ABB52-B17D-3E4B-8310-1DC0BD6732D7}">
      <dgm:prSet/>
      <dgm:spPr/>
      <dgm:t>
        <a:bodyPr/>
        <a:lstStyle/>
        <a:p>
          <a:endParaRPr lang="en-US"/>
        </a:p>
      </dgm:t>
    </dgm:pt>
    <dgm:pt modelId="{9FDB95EC-0F4D-F249-B970-E48BB1D5A30F}" type="pres">
      <dgm:prSet presAssocID="{31C64768-2C06-4796-A469-61D682CE05DC}" presName="Name0" presStyleCnt="0">
        <dgm:presLayoutVars>
          <dgm:dir/>
          <dgm:resizeHandles/>
        </dgm:presLayoutVars>
      </dgm:prSet>
      <dgm:spPr/>
    </dgm:pt>
    <dgm:pt modelId="{889CAE0F-109E-5C4D-BA95-AC7EB88454D0}" type="pres">
      <dgm:prSet presAssocID="{075BBFC9-9760-444E-BED7-852F2ABC6DCD}" presName="compNode" presStyleCnt="0"/>
      <dgm:spPr/>
    </dgm:pt>
    <dgm:pt modelId="{40A3EE55-F1A8-7347-8C7A-C3451076801F}" type="pres">
      <dgm:prSet presAssocID="{075BBFC9-9760-444E-BED7-852F2ABC6DCD}" presName="dummyConnPt" presStyleCnt="0"/>
      <dgm:spPr/>
    </dgm:pt>
    <dgm:pt modelId="{0CD64DBF-6C46-C741-BC93-D45D6F1A7053}" type="pres">
      <dgm:prSet presAssocID="{075BBFC9-9760-444E-BED7-852F2ABC6DCD}" presName="node" presStyleLbl="node1" presStyleIdx="0" presStyleCnt="9">
        <dgm:presLayoutVars>
          <dgm:bulletEnabled val="1"/>
        </dgm:presLayoutVars>
      </dgm:prSet>
      <dgm:spPr/>
    </dgm:pt>
    <dgm:pt modelId="{E535FA83-91A3-CE4C-B95F-23A51835C5A0}" type="pres">
      <dgm:prSet presAssocID="{075258B1-8266-450F-8AB1-97DB47D34C53}" presName="sibTrans" presStyleLbl="bgSibTrans2D1" presStyleIdx="0" presStyleCnt="8"/>
      <dgm:spPr/>
    </dgm:pt>
    <dgm:pt modelId="{CFCD1E13-2620-054F-85AC-EA01F2E8790E}" type="pres">
      <dgm:prSet presAssocID="{E29494D9-AF84-214C-8262-40BE032396B9}" presName="compNode" presStyleCnt="0"/>
      <dgm:spPr/>
    </dgm:pt>
    <dgm:pt modelId="{CBF17062-17E1-1741-8FAE-37BDD5324E78}" type="pres">
      <dgm:prSet presAssocID="{E29494D9-AF84-214C-8262-40BE032396B9}" presName="dummyConnPt" presStyleCnt="0"/>
      <dgm:spPr/>
    </dgm:pt>
    <dgm:pt modelId="{BD2B83DB-41B0-3544-B71E-656C2D155483}" type="pres">
      <dgm:prSet presAssocID="{E29494D9-AF84-214C-8262-40BE032396B9}" presName="node" presStyleLbl="node1" presStyleIdx="1" presStyleCnt="9">
        <dgm:presLayoutVars>
          <dgm:bulletEnabled val="1"/>
        </dgm:presLayoutVars>
      </dgm:prSet>
      <dgm:spPr/>
    </dgm:pt>
    <dgm:pt modelId="{D28BD1AD-F1DB-844C-9DFA-BF27A5527CBA}" type="pres">
      <dgm:prSet presAssocID="{A21C0AE4-A78E-B842-BAE3-590B519A032B}" presName="sibTrans" presStyleLbl="bgSibTrans2D1" presStyleIdx="1" presStyleCnt="8"/>
      <dgm:spPr/>
    </dgm:pt>
    <dgm:pt modelId="{EF199454-74DB-DB4F-99E3-F5173DB2104D}" type="pres">
      <dgm:prSet presAssocID="{89E58AD0-305A-F244-844F-696EBFBC4533}" presName="compNode" presStyleCnt="0"/>
      <dgm:spPr/>
    </dgm:pt>
    <dgm:pt modelId="{B564F08C-BE25-8F46-9C07-D35694FEBDB7}" type="pres">
      <dgm:prSet presAssocID="{89E58AD0-305A-F244-844F-696EBFBC4533}" presName="dummyConnPt" presStyleCnt="0"/>
      <dgm:spPr/>
    </dgm:pt>
    <dgm:pt modelId="{1B8BC191-2A1D-2349-9C9B-50430B206DA7}" type="pres">
      <dgm:prSet presAssocID="{89E58AD0-305A-F244-844F-696EBFBC4533}" presName="node" presStyleLbl="node1" presStyleIdx="2" presStyleCnt="9">
        <dgm:presLayoutVars>
          <dgm:bulletEnabled val="1"/>
        </dgm:presLayoutVars>
      </dgm:prSet>
      <dgm:spPr/>
    </dgm:pt>
    <dgm:pt modelId="{B20661A1-801A-1A4B-84F3-4C320F203728}" type="pres">
      <dgm:prSet presAssocID="{B13FE30A-FFE0-8449-9FE0-F6CD8403F787}" presName="sibTrans" presStyleLbl="bgSibTrans2D1" presStyleIdx="2" presStyleCnt="8"/>
      <dgm:spPr/>
    </dgm:pt>
    <dgm:pt modelId="{DFC6BC61-F9B7-4D45-9FCE-E84CC660E255}" type="pres">
      <dgm:prSet presAssocID="{CC308297-91C1-A04E-AC7E-400650CEE949}" presName="compNode" presStyleCnt="0"/>
      <dgm:spPr/>
    </dgm:pt>
    <dgm:pt modelId="{CC4DB716-AF22-7442-832F-4DF796064664}" type="pres">
      <dgm:prSet presAssocID="{CC308297-91C1-A04E-AC7E-400650CEE949}" presName="dummyConnPt" presStyleCnt="0"/>
      <dgm:spPr/>
    </dgm:pt>
    <dgm:pt modelId="{4A393E39-135D-9748-8CA1-8BB22DDB42A8}" type="pres">
      <dgm:prSet presAssocID="{CC308297-91C1-A04E-AC7E-400650CEE949}" presName="node" presStyleLbl="node1" presStyleIdx="3" presStyleCnt="9">
        <dgm:presLayoutVars>
          <dgm:bulletEnabled val="1"/>
        </dgm:presLayoutVars>
      </dgm:prSet>
      <dgm:spPr/>
    </dgm:pt>
    <dgm:pt modelId="{A3CD4E41-9AD3-2246-824F-3683DEE09636}" type="pres">
      <dgm:prSet presAssocID="{C66B3FE4-B6FB-414B-AC05-11721B62652A}" presName="sibTrans" presStyleLbl="bgSibTrans2D1" presStyleIdx="3" presStyleCnt="8"/>
      <dgm:spPr/>
    </dgm:pt>
    <dgm:pt modelId="{505A93FE-CE11-A145-B7CC-AAA764D858A6}" type="pres">
      <dgm:prSet presAssocID="{2161B938-165F-534C-8B20-5C53B49C1425}" presName="compNode" presStyleCnt="0"/>
      <dgm:spPr/>
    </dgm:pt>
    <dgm:pt modelId="{492142DE-56BF-8847-A232-4FBBB008CF8C}" type="pres">
      <dgm:prSet presAssocID="{2161B938-165F-534C-8B20-5C53B49C1425}" presName="dummyConnPt" presStyleCnt="0"/>
      <dgm:spPr/>
    </dgm:pt>
    <dgm:pt modelId="{004FD18F-90CB-7C4F-8FCB-9F11AF7C48E7}" type="pres">
      <dgm:prSet presAssocID="{2161B938-165F-534C-8B20-5C53B49C1425}" presName="node" presStyleLbl="node1" presStyleIdx="4" presStyleCnt="9">
        <dgm:presLayoutVars>
          <dgm:bulletEnabled val="1"/>
        </dgm:presLayoutVars>
      </dgm:prSet>
      <dgm:spPr/>
    </dgm:pt>
    <dgm:pt modelId="{4E835C08-97F9-1144-89E5-B728E53F64AA}" type="pres">
      <dgm:prSet presAssocID="{DEA96E0D-EEF2-AA4A-A6BE-9782E1700378}" presName="sibTrans" presStyleLbl="bgSibTrans2D1" presStyleIdx="4" presStyleCnt="8"/>
      <dgm:spPr/>
    </dgm:pt>
    <dgm:pt modelId="{C7BB51C9-F2E8-974B-95DE-E5F36E63E7C6}" type="pres">
      <dgm:prSet presAssocID="{A0148A4C-4C49-7A4A-8168-278AEC16D678}" presName="compNode" presStyleCnt="0"/>
      <dgm:spPr/>
    </dgm:pt>
    <dgm:pt modelId="{03732A48-A6C7-0C44-AB9A-C82BC1F2ABED}" type="pres">
      <dgm:prSet presAssocID="{A0148A4C-4C49-7A4A-8168-278AEC16D678}" presName="dummyConnPt" presStyleCnt="0"/>
      <dgm:spPr/>
    </dgm:pt>
    <dgm:pt modelId="{B03F2957-3EE2-8740-BDFC-0A5A852B5521}" type="pres">
      <dgm:prSet presAssocID="{A0148A4C-4C49-7A4A-8168-278AEC16D678}" presName="node" presStyleLbl="node1" presStyleIdx="5" presStyleCnt="9">
        <dgm:presLayoutVars>
          <dgm:bulletEnabled val="1"/>
        </dgm:presLayoutVars>
      </dgm:prSet>
      <dgm:spPr/>
    </dgm:pt>
    <dgm:pt modelId="{6BCA38B4-86D2-AC41-BF03-357D54A520BD}" type="pres">
      <dgm:prSet presAssocID="{418E0EC4-EB15-944A-8994-07F00D74E51F}" presName="sibTrans" presStyleLbl="bgSibTrans2D1" presStyleIdx="5" presStyleCnt="8"/>
      <dgm:spPr/>
    </dgm:pt>
    <dgm:pt modelId="{4BEE5B35-7C69-7540-A9AB-000DE63BA3CE}" type="pres">
      <dgm:prSet presAssocID="{6A56574F-8E76-4334-98AD-4D0AE0643FD7}" presName="compNode" presStyleCnt="0"/>
      <dgm:spPr/>
    </dgm:pt>
    <dgm:pt modelId="{BC0CB00D-F5AD-D74D-B49B-2AA2A69FF663}" type="pres">
      <dgm:prSet presAssocID="{6A56574F-8E76-4334-98AD-4D0AE0643FD7}" presName="dummyConnPt" presStyleCnt="0"/>
      <dgm:spPr/>
    </dgm:pt>
    <dgm:pt modelId="{DFA6581B-F8DC-3941-8802-D5E5BB872983}" type="pres">
      <dgm:prSet presAssocID="{6A56574F-8E76-4334-98AD-4D0AE0643FD7}" presName="node" presStyleLbl="node1" presStyleIdx="6" presStyleCnt="9">
        <dgm:presLayoutVars>
          <dgm:bulletEnabled val="1"/>
        </dgm:presLayoutVars>
      </dgm:prSet>
      <dgm:spPr/>
    </dgm:pt>
    <dgm:pt modelId="{82B780DB-5A83-4443-B14B-3740A8D40DD6}" type="pres">
      <dgm:prSet presAssocID="{F2919B27-ADE4-479B-84DD-A0E5AE03D1EF}" presName="sibTrans" presStyleLbl="bgSibTrans2D1" presStyleIdx="6" presStyleCnt="8"/>
      <dgm:spPr/>
    </dgm:pt>
    <dgm:pt modelId="{65202C61-3B25-8B43-8E1B-A8C079BF21B5}" type="pres">
      <dgm:prSet presAssocID="{C8468ADA-894D-4524-B11A-34F5235229FC}" presName="compNode" presStyleCnt="0"/>
      <dgm:spPr/>
    </dgm:pt>
    <dgm:pt modelId="{D5D9E07D-97B2-0E48-B0B2-21CC6D619333}" type="pres">
      <dgm:prSet presAssocID="{C8468ADA-894D-4524-B11A-34F5235229FC}" presName="dummyConnPt" presStyleCnt="0"/>
      <dgm:spPr/>
    </dgm:pt>
    <dgm:pt modelId="{EA99290C-97ED-EE4D-8365-BE21471415B2}" type="pres">
      <dgm:prSet presAssocID="{C8468ADA-894D-4524-B11A-34F5235229FC}" presName="node" presStyleLbl="node1" presStyleIdx="7" presStyleCnt="9">
        <dgm:presLayoutVars>
          <dgm:bulletEnabled val="1"/>
        </dgm:presLayoutVars>
      </dgm:prSet>
      <dgm:spPr/>
    </dgm:pt>
    <dgm:pt modelId="{D6184A89-EDB1-1E42-91DA-E63504876A62}" type="pres">
      <dgm:prSet presAssocID="{9CC07207-0FC1-4F43-AD10-BC6E1053A5C4}" presName="sibTrans" presStyleLbl="bgSibTrans2D1" presStyleIdx="7" presStyleCnt="8"/>
      <dgm:spPr/>
    </dgm:pt>
    <dgm:pt modelId="{AE78CA74-5D7A-2E42-9A46-B3D12ED6EDB3}" type="pres">
      <dgm:prSet presAssocID="{01A980DC-5F14-4FD4-AC59-613F954942D0}" presName="compNode" presStyleCnt="0"/>
      <dgm:spPr/>
    </dgm:pt>
    <dgm:pt modelId="{7B67A5F0-FB99-2F46-8B32-65E4FEF867D6}" type="pres">
      <dgm:prSet presAssocID="{01A980DC-5F14-4FD4-AC59-613F954942D0}" presName="dummyConnPt" presStyleCnt="0"/>
      <dgm:spPr/>
    </dgm:pt>
    <dgm:pt modelId="{BC587B58-D4E0-0D4C-A682-70D4F17C39FB}" type="pres">
      <dgm:prSet presAssocID="{01A980DC-5F14-4FD4-AC59-613F954942D0}" presName="node" presStyleLbl="node1" presStyleIdx="8" presStyleCnt="9">
        <dgm:presLayoutVars>
          <dgm:bulletEnabled val="1"/>
        </dgm:presLayoutVars>
      </dgm:prSet>
      <dgm:spPr/>
    </dgm:pt>
  </dgm:ptLst>
  <dgm:cxnLst>
    <dgm:cxn modelId="{0F13D404-A064-214D-9E31-39AC4015CE52}" type="presOf" srcId="{B13FE30A-FFE0-8449-9FE0-F6CD8403F787}" destId="{B20661A1-801A-1A4B-84F3-4C320F203728}" srcOrd="0" destOrd="0" presId="urn:microsoft.com/office/officeart/2005/8/layout/bProcess4"/>
    <dgm:cxn modelId="{6B69A90D-CD00-4CDA-97DC-327E0CD72E80}" srcId="{31C64768-2C06-4796-A469-61D682CE05DC}" destId="{075BBFC9-9760-444E-BED7-852F2ABC6DCD}" srcOrd="0" destOrd="0" parTransId="{79450684-9163-46E9-9E0B-8B8B840F1421}" sibTransId="{075258B1-8266-450F-8AB1-97DB47D34C53}"/>
    <dgm:cxn modelId="{7BC6740E-DD5F-AD4B-B4BC-7063193C0271}" type="presOf" srcId="{2161B938-165F-534C-8B20-5C53B49C1425}" destId="{004FD18F-90CB-7C4F-8FCB-9F11AF7C48E7}" srcOrd="0" destOrd="0" presId="urn:microsoft.com/office/officeart/2005/8/layout/bProcess4"/>
    <dgm:cxn modelId="{7624C811-F899-4945-9C9A-54CE2A76EEE0}" type="presOf" srcId="{C8468ADA-894D-4524-B11A-34F5235229FC}" destId="{EA99290C-97ED-EE4D-8365-BE21471415B2}" srcOrd="0" destOrd="0" presId="urn:microsoft.com/office/officeart/2005/8/layout/bProcess4"/>
    <dgm:cxn modelId="{6BB4801B-F0B8-1347-BD79-68C2CFBC3C81}" type="presOf" srcId="{A21C0AE4-A78E-B842-BAE3-590B519A032B}" destId="{D28BD1AD-F1DB-844C-9DFA-BF27A5527CBA}" srcOrd="0" destOrd="0" presId="urn:microsoft.com/office/officeart/2005/8/layout/bProcess4"/>
    <dgm:cxn modelId="{7392F748-B94F-9045-A1A6-74752C90ED09}" type="presOf" srcId="{075258B1-8266-450F-8AB1-97DB47D34C53}" destId="{E535FA83-91A3-CE4C-B95F-23A51835C5A0}" srcOrd="0" destOrd="0" presId="urn:microsoft.com/office/officeart/2005/8/layout/bProcess4"/>
    <dgm:cxn modelId="{A36ABB52-B17D-3E4B-8310-1DC0BD6732D7}" srcId="{31C64768-2C06-4796-A469-61D682CE05DC}" destId="{A0148A4C-4C49-7A4A-8168-278AEC16D678}" srcOrd="5" destOrd="0" parTransId="{B455EF6D-1BAB-C84D-B6B3-B4E50289DA9E}" sibTransId="{418E0EC4-EB15-944A-8994-07F00D74E51F}"/>
    <dgm:cxn modelId="{3EDEBF53-04C9-124E-806A-1A9BA71F70BD}" srcId="{31C64768-2C06-4796-A469-61D682CE05DC}" destId="{2161B938-165F-534C-8B20-5C53B49C1425}" srcOrd="4" destOrd="0" parTransId="{C0CAFA63-2549-6B4D-B886-A4E375C7A76D}" sibTransId="{DEA96E0D-EEF2-AA4A-A6BE-9782E1700378}"/>
    <dgm:cxn modelId="{F329995E-1B66-EB4B-9855-441E4E4EC04F}" type="presOf" srcId="{6A56574F-8E76-4334-98AD-4D0AE0643FD7}" destId="{DFA6581B-F8DC-3941-8802-D5E5BB872983}" srcOrd="0" destOrd="0" presId="urn:microsoft.com/office/officeart/2005/8/layout/bProcess4"/>
    <dgm:cxn modelId="{10606965-0357-B54B-9655-4BAB7A137D7E}" type="presOf" srcId="{C66B3FE4-B6FB-414B-AC05-11721B62652A}" destId="{A3CD4E41-9AD3-2246-824F-3683DEE09636}" srcOrd="0" destOrd="0" presId="urn:microsoft.com/office/officeart/2005/8/layout/bProcess4"/>
    <dgm:cxn modelId="{8474FD67-7AC6-EE45-ABC0-4B22CED13A43}" srcId="{31C64768-2C06-4796-A469-61D682CE05DC}" destId="{E29494D9-AF84-214C-8262-40BE032396B9}" srcOrd="1" destOrd="0" parTransId="{50842DA4-755E-E144-95C5-BFCEF97AC853}" sibTransId="{A21C0AE4-A78E-B842-BAE3-590B519A032B}"/>
    <dgm:cxn modelId="{B10C346F-FFD7-0A4F-BB58-950E8CDA674C}" type="presOf" srcId="{CC308297-91C1-A04E-AC7E-400650CEE949}" destId="{4A393E39-135D-9748-8CA1-8BB22DDB42A8}" srcOrd="0" destOrd="0" presId="urn:microsoft.com/office/officeart/2005/8/layout/bProcess4"/>
    <dgm:cxn modelId="{9B62E284-88C3-214C-9D11-E8361B04ED9A}" srcId="{31C64768-2C06-4796-A469-61D682CE05DC}" destId="{89E58AD0-305A-F244-844F-696EBFBC4533}" srcOrd="2" destOrd="0" parTransId="{8A45BC6B-82BD-0D4F-8F80-A87E726D6796}" sibTransId="{B13FE30A-FFE0-8449-9FE0-F6CD8403F787}"/>
    <dgm:cxn modelId="{11895685-D3BF-984E-8A19-2C0C41E06742}" type="presOf" srcId="{A0148A4C-4C49-7A4A-8168-278AEC16D678}" destId="{B03F2957-3EE2-8740-BDFC-0A5A852B5521}" srcOrd="0" destOrd="0" presId="urn:microsoft.com/office/officeart/2005/8/layout/bProcess4"/>
    <dgm:cxn modelId="{361FB185-1DEB-064A-9AD9-01036245458E}" type="presOf" srcId="{075BBFC9-9760-444E-BED7-852F2ABC6DCD}" destId="{0CD64DBF-6C46-C741-BC93-D45D6F1A7053}" srcOrd="0" destOrd="0" presId="urn:microsoft.com/office/officeart/2005/8/layout/bProcess4"/>
    <dgm:cxn modelId="{5BB59D87-C786-184F-8C73-F3DFD2A868AD}" type="presOf" srcId="{DEA96E0D-EEF2-AA4A-A6BE-9782E1700378}" destId="{4E835C08-97F9-1144-89E5-B728E53F64AA}" srcOrd="0" destOrd="0" presId="urn:microsoft.com/office/officeart/2005/8/layout/bProcess4"/>
    <dgm:cxn modelId="{C5066B91-98C8-394B-BEB7-6836126227AD}" type="presOf" srcId="{31C64768-2C06-4796-A469-61D682CE05DC}" destId="{9FDB95EC-0F4D-F249-B970-E48BB1D5A30F}" srcOrd="0" destOrd="0" presId="urn:microsoft.com/office/officeart/2005/8/layout/bProcess4"/>
    <dgm:cxn modelId="{3BC11E97-CC34-4627-99D1-8FD65F8C3DE4}" srcId="{31C64768-2C06-4796-A469-61D682CE05DC}" destId="{C8468ADA-894D-4524-B11A-34F5235229FC}" srcOrd="7" destOrd="0" parTransId="{55001D14-74FF-4E36-9817-699EB4FE40FD}" sibTransId="{9CC07207-0FC1-4F43-AD10-BC6E1053A5C4}"/>
    <dgm:cxn modelId="{FAC32897-1D59-BE4F-9978-BC59BBB8EC05}" type="presOf" srcId="{418E0EC4-EB15-944A-8994-07F00D74E51F}" destId="{6BCA38B4-86D2-AC41-BF03-357D54A520BD}" srcOrd="0" destOrd="0" presId="urn:microsoft.com/office/officeart/2005/8/layout/bProcess4"/>
    <dgm:cxn modelId="{AEB427B4-832A-C249-92C3-4B7C424F4956}" type="presOf" srcId="{E29494D9-AF84-214C-8262-40BE032396B9}" destId="{BD2B83DB-41B0-3544-B71E-656C2D155483}" srcOrd="0" destOrd="0" presId="urn:microsoft.com/office/officeart/2005/8/layout/bProcess4"/>
    <dgm:cxn modelId="{513E49B8-C1B6-2340-82B0-CD9062FF5A08}" type="presOf" srcId="{F2919B27-ADE4-479B-84DD-A0E5AE03D1EF}" destId="{82B780DB-5A83-4443-B14B-3740A8D40DD6}" srcOrd="0" destOrd="0" presId="urn:microsoft.com/office/officeart/2005/8/layout/bProcess4"/>
    <dgm:cxn modelId="{4BE104BB-6519-401F-8BE6-39FC28AD37CA}" srcId="{31C64768-2C06-4796-A469-61D682CE05DC}" destId="{01A980DC-5F14-4FD4-AC59-613F954942D0}" srcOrd="8" destOrd="0" parTransId="{87806E0B-8756-4509-AED7-A649AC36A285}" sibTransId="{27477DF7-4CEF-4982-9307-6EF1A838C54A}"/>
    <dgm:cxn modelId="{A7C2F0C0-C2A4-F548-B4E0-0E1880F81995}" type="presOf" srcId="{9CC07207-0FC1-4F43-AD10-BC6E1053A5C4}" destId="{D6184A89-EDB1-1E42-91DA-E63504876A62}" srcOrd="0" destOrd="0" presId="urn:microsoft.com/office/officeart/2005/8/layout/bProcess4"/>
    <dgm:cxn modelId="{5FD60CCD-9EF3-4A59-A671-31F0A2F002BA}" srcId="{31C64768-2C06-4796-A469-61D682CE05DC}" destId="{6A56574F-8E76-4334-98AD-4D0AE0643FD7}" srcOrd="6" destOrd="0" parTransId="{8C56C636-4086-4B2E-90E0-20B3CDB7DCCA}" sibTransId="{F2919B27-ADE4-479B-84DD-A0E5AE03D1EF}"/>
    <dgm:cxn modelId="{EFB47AD9-42B3-394D-B24F-474086015304}" type="presOf" srcId="{89E58AD0-305A-F244-844F-696EBFBC4533}" destId="{1B8BC191-2A1D-2349-9C9B-50430B206DA7}" srcOrd="0" destOrd="0" presId="urn:microsoft.com/office/officeart/2005/8/layout/bProcess4"/>
    <dgm:cxn modelId="{A952C7D9-2624-D440-8F3E-EADBE89EB67A}" srcId="{31C64768-2C06-4796-A469-61D682CE05DC}" destId="{CC308297-91C1-A04E-AC7E-400650CEE949}" srcOrd="3" destOrd="0" parTransId="{DD745F92-E2B2-5C4A-8CF8-A392750D3CF8}" sibTransId="{C66B3FE4-B6FB-414B-AC05-11721B62652A}"/>
    <dgm:cxn modelId="{456A00EB-5530-6540-B0A1-7DF526A715C6}" type="presOf" srcId="{01A980DC-5F14-4FD4-AC59-613F954942D0}" destId="{BC587B58-D4E0-0D4C-A682-70D4F17C39FB}" srcOrd="0" destOrd="0" presId="urn:microsoft.com/office/officeart/2005/8/layout/bProcess4"/>
    <dgm:cxn modelId="{73680E70-4BDB-574C-8838-078F2FEB824C}" type="presParOf" srcId="{9FDB95EC-0F4D-F249-B970-E48BB1D5A30F}" destId="{889CAE0F-109E-5C4D-BA95-AC7EB88454D0}" srcOrd="0" destOrd="0" presId="urn:microsoft.com/office/officeart/2005/8/layout/bProcess4"/>
    <dgm:cxn modelId="{3312CBF4-C957-9C48-9C08-C88CEFF9FBC6}" type="presParOf" srcId="{889CAE0F-109E-5C4D-BA95-AC7EB88454D0}" destId="{40A3EE55-F1A8-7347-8C7A-C3451076801F}" srcOrd="0" destOrd="0" presId="urn:microsoft.com/office/officeart/2005/8/layout/bProcess4"/>
    <dgm:cxn modelId="{68CE8CAF-DA58-8140-AD8F-F8A6AB74467B}" type="presParOf" srcId="{889CAE0F-109E-5C4D-BA95-AC7EB88454D0}" destId="{0CD64DBF-6C46-C741-BC93-D45D6F1A7053}" srcOrd="1" destOrd="0" presId="urn:microsoft.com/office/officeart/2005/8/layout/bProcess4"/>
    <dgm:cxn modelId="{CF0936C9-BF90-0743-883A-F86975DFF346}" type="presParOf" srcId="{9FDB95EC-0F4D-F249-B970-E48BB1D5A30F}" destId="{E535FA83-91A3-CE4C-B95F-23A51835C5A0}" srcOrd="1" destOrd="0" presId="urn:microsoft.com/office/officeart/2005/8/layout/bProcess4"/>
    <dgm:cxn modelId="{A1AEEDF0-2EAB-C64B-8165-85432F501C56}" type="presParOf" srcId="{9FDB95EC-0F4D-F249-B970-E48BB1D5A30F}" destId="{CFCD1E13-2620-054F-85AC-EA01F2E8790E}" srcOrd="2" destOrd="0" presId="urn:microsoft.com/office/officeart/2005/8/layout/bProcess4"/>
    <dgm:cxn modelId="{7D563D90-6F16-7B4C-9CCC-022F2690A67B}" type="presParOf" srcId="{CFCD1E13-2620-054F-85AC-EA01F2E8790E}" destId="{CBF17062-17E1-1741-8FAE-37BDD5324E78}" srcOrd="0" destOrd="0" presId="urn:microsoft.com/office/officeart/2005/8/layout/bProcess4"/>
    <dgm:cxn modelId="{A5243F52-0B79-2244-A6F1-B858E2C542D3}" type="presParOf" srcId="{CFCD1E13-2620-054F-85AC-EA01F2E8790E}" destId="{BD2B83DB-41B0-3544-B71E-656C2D155483}" srcOrd="1" destOrd="0" presId="urn:microsoft.com/office/officeart/2005/8/layout/bProcess4"/>
    <dgm:cxn modelId="{DE9D3B17-D4CF-674E-8197-0680CE94C996}" type="presParOf" srcId="{9FDB95EC-0F4D-F249-B970-E48BB1D5A30F}" destId="{D28BD1AD-F1DB-844C-9DFA-BF27A5527CBA}" srcOrd="3" destOrd="0" presId="urn:microsoft.com/office/officeart/2005/8/layout/bProcess4"/>
    <dgm:cxn modelId="{0CB3AB2E-9728-B843-A23F-0AFD761C4C07}" type="presParOf" srcId="{9FDB95EC-0F4D-F249-B970-E48BB1D5A30F}" destId="{EF199454-74DB-DB4F-99E3-F5173DB2104D}" srcOrd="4" destOrd="0" presId="urn:microsoft.com/office/officeart/2005/8/layout/bProcess4"/>
    <dgm:cxn modelId="{078A5859-7708-AD44-A15A-61A678C9EA5A}" type="presParOf" srcId="{EF199454-74DB-DB4F-99E3-F5173DB2104D}" destId="{B564F08C-BE25-8F46-9C07-D35694FEBDB7}" srcOrd="0" destOrd="0" presId="urn:microsoft.com/office/officeart/2005/8/layout/bProcess4"/>
    <dgm:cxn modelId="{51921DA5-30BA-864B-9C16-BC161D777D2D}" type="presParOf" srcId="{EF199454-74DB-DB4F-99E3-F5173DB2104D}" destId="{1B8BC191-2A1D-2349-9C9B-50430B206DA7}" srcOrd="1" destOrd="0" presId="urn:microsoft.com/office/officeart/2005/8/layout/bProcess4"/>
    <dgm:cxn modelId="{A609F313-8787-BF42-9A9F-646CBAC70FFD}" type="presParOf" srcId="{9FDB95EC-0F4D-F249-B970-E48BB1D5A30F}" destId="{B20661A1-801A-1A4B-84F3-4C320F203728}" srcOrd="5" destOrd="0" presId="urn:microsoft.com/office/officeart/2005/8/layout/bProcess4"/>
    <dgm:cxn modelId="{1198966F-21FE-6C4C-A32E-ECEC645E9804}" type="presParOf" srcId="{9FDB95EC-0F4D-F249-B970-E48BB1D5A30F}" destId="{DFC6BC61-F9B7-4D45-9FCE-E84CC660E255}" srcOrd="6" destOrd="0" presId="urn:microsoft.com/office/officeart/2005/8/layout/bProcess4"/>
    <dgm:cxn modelId="{2B398C92-7669-7744-847A-73EA9BA7EF95}" type="presParOf" srcId="{DFC6BC61-F9B7-4D45-9FCE-E84CC660E255}" destId="{CC4DB716-AF22-7442-832F-4DF796064664}" srcOrd="0" destOrd="0" presId="urn:microsoft.com/office/officeart/2005/8/layout/bProcess4"/>
    <dgm:cxn modelId="{258A7A9A-D9E5-A841-816D-C5943CC605D1}" type="presParOf" srcId="{DFC6BC61-F9B7-4D45-9FCE-E84CC660E255}" destId="{4A393E39-135D-9748-8CA1-8BB22DDB42A8}" srcOrd="1" destOrd="0" presId="urn:microsoft.com/office/officeart/2005/8/layout/bProcess4"/>
    <dgm:cxn modelId="{A6A4E6C7-3CE8-AF49-8FB5-59F32F3729D4}" type="presParOf" srcId="{9FDB95EC-0F4D-F249-B970-E48BB1D5A30F}" destId="{A3CD4E41-9AD3-2246-824F-3683DEE09636}" srcOrd="7" destOrd="0" presId="urn:microsoft.com/office/officeart/2005/8/layout/bProcess4"/>
    <dgm:cxn modelId="{DB3D68F5-EF1C-AE45-810B-C61F569C1DE0}" type="presParOf" srcId="{9FDB95EC-0F4D-F249-B970-E48BB1D5A30F}" destId="{505A93FE-CE11-A145-B7CC-AAA764D858A6}" srcOrd="8" destOrd="0" presId="urn:microsoft.com/office/officeart/2005/8/layout/bProcess4"/>
    <dgm:cxn modelId="{256A1DAF-EF4B-DA44-AB16-B8138ABB8F6F}" type="presParOf" srcId="{505A93FE-CE11-A145-B7CC-AAA764D858A6}" destId="{492142DE-56BF-8847-A232-4FBBB008CF8C}" srcOrd="0" destOrd="0" presId="urn:microsoft.com/office/officeart/2005/8/layout/bProcess4"/>
    <dgm:cxn modelId="{4B4B85D1-C000-3A48-998A-9A89D9832978}" type="presParOf" srcId="{505A93FE-CE11-A145-B7CC-AAA764D858A6}" destId="{004FD18F-90CB-7C4F-8FCB-9F11AF7C48E7}" srcOrd="1" destOrd="0" presId="urn:microsoft.com/office/officeart/2005/8/layout/bProcess4"/>
    <dgm:cxn modelId="{1232682C-53C4-BE42-81F2-B87295E83F6F}" type="presParOf" srcId="{9FDB95EC-0F4D-F249-B970-E48BB1D5A30F}" destId="{4E835C08-97F9-1144-89E5-B728E53F64AA}" srcOrd="9" destOrd="0" presId="urn:microsoft.com/office/officeart/2005/8/layout/bProcess4"/>
    <dgm:cxn modelId="{05F372F3-1994-A944-A0F9-3766DE2985D9}" type="presParOf" srcId="{9FDB95EC-0F4D-F249-B970-E48BB1D5A30F}" destId="{C7BB51C9-F2E8-974B-95DE-E5F36E63E7C6}" srcOrd="10" destOrd="0" presId="urn:microsoft.com/office/officeart/2005/8/layout/bProcess4"/>
    <dgm:cxn modelId="{2368FF8B-0BDF-C744-BAD7-813CF9134F28}" type="presParOf" srcId="{C7BB51C9-F2E8-974B-95DE-E5F36E63E7C6}" destId="{03732A48-A6C7-0C44-AB9A-C82BC1F2ABED}" srcOrd="0" destOrd="0" presId="urn:microsoft.com/office/officeart/2005/8/layout/bProcess4"/>
    <dgm:cxn modelId="{090C438A-8867-AB4B-913B-C304FC486267}" type="presParOf" srcId="{C7BB51C9-F2E8-974B-95DE-E5F36E63E7C6}" destId="{B03F2957-3EE2-8740-BDFC-0A5A852B5521}" srcOrd="1" destOrd="0" presId="urn:microsoft.com/office/officeart/2005/8/layout/bProcess4"/>
    <dgm:cxn modelId="{1A01C959-0ED4-C146-A3C0-31B4E18CCA81}" type="presParOf" srcId="{9FDB95EC-0F4D-F249-B970-E48BB1D5A30F}" destId="{6BCA38B4-86D2-AC41-BF03-357D54A520BD}" srcOrd="11" destOrd="0" presId="urn:microsoft.com/office/officeart/2005/8/layout/bProcess4"/>
    <dgm:cxn modelId="{F84AB70A-FBC0-2F40-B062-4E5B361877D0}" type="presParOf" srcId="{9FDB95EC-0F4D-F249-B970-E48BB1D5A30F}" destId="{4BEE5B35-7C69-7540-A9AB-000DE63BA3CE}" srcOrd="12" destOrd="0" presId="urn:microsoft.com/office/officeart/2005/8/layout/bProcess4"/>
    <dgm:cxn modelId="{338FEBFF-CA93-A847-B810-A2E16F7BDA5A}" type="presParOf" srcId="{4BEE5B35-7C69-7540-A9AB-000DE63BA3CE}" destId="{BC0CB00D-F5AD-D74D-B49B-2AA2A69FF663}" srcOrd="0" destOrd="0" presId="urn:microsoft.com/office/officeart/2005/8/layout/bProcess4"/>
    <dgm:cxn modelId="{CF17C555-CC41-9147-802E-FCF1609847CA}" type="presParOf" srcId="{4BEE5B35-7C69-7540-A9AB-000DE63BA3CE}" destId="{DFA6581B-F8DC-3941-8802-D5E5BB872983}" srcOrd="1" destOrd="0" presId="urn:microsoft.com/office/officeart/2005/8/layout/bProcess4"/>
    <dgm:cxn modelId="{40580BA5-720F-A74A-B366-90282F64EB58}" type="presParOf" srcId="{9FDB95EC-0F4D-F249-B970-E48BB1D5A30F}" destId="{82B780DB-5A83-4443-B14B-3740A8D40DD6}" srcOrd="13" destOrd="0" presId="urn:microsoft.com/office/officeart/2005/8/layout/bProcess4"/>
    <dgm:cxn modelId="{F94F921E-BC82-E54E-99C8-3DEDB6197262}" type="presParOf" srcId="{9FDB95EC-0F4D-F249-B970-E48BB1D5A30F}" destId="{65202C61-3B25-8B43-8E1B-A8C079BF21B5}" srcOrd="14" destOrd="0" presId="urn:microsoft.com/office/officeart/2005/8/layout/bProcess4"/>
    <dgm:cxn modelId="{05F459EC-8A32-6C4F-A25D-3F340B7D9792}" type="presParOf" srcId="{65202C61-3B25-8B43-8E1B-A8C079BF21B5}" destId="{D5D9E07D-97B2-0E48-B0B2-21CC6D619333}" srcOrd="0" destOrd="0" presId="urn:microsoft.com/office/officeart/2005/8/layout/bProcess4"/>
    <dgm:cxn modelId="{74A8618C-1630-8045-92CE-3C8D24E4BBA4}" type="presParOf" srcId="{65202C61-3B25-8B43-8E1B-A8C079BF21B5}" destId="{EA99290C-97ED-EE4D-8365-BE21471415B2}" srcOrd="1" destOrd="0" presId="urn:microsoft.com/office/officeart/2005/8/layout/bProcess4"/>
    <dgm:cxn modelId="{26B92404-9B90-1D45-ADA2-107EF27A3783}" type="presParOf" srcId="{9FDB95EC-0F4D-F249-B970-E48BB1D5A30F}" destId="{D6184A89-EDB1-1E42-91DA-E63504876A62}" srcOrd="15" destOrd="0" presId="urn:microsoft.com/office/officeart/2005/8/layout/bProcess4"/>
    <dgm:cxn modelId="{0DA41253-4BF1-864B-9174-80C60564B861}" type="presParOf" srcId="{9FDB95EC-0F4D-F249-B970-E48BB1D5A30F}" destId="{AE78CA74-5D7A-2E42-9A46-B3D12ED6EDB3}" srcOrd="16" destOrd="0" presId="urn:microsoft.com/office/officeart/2005/8/layout/bProcess4"/>
    <dgm:cxn modelId="{1CAAFF3B-DE64-1A45-B1F1-218F0D6CF433}" type="presParOf" srcId="{AE78CA74-5D7A-2E42-9A46-B3D12ED6EDB3}" destId="{7B67A5F0-FB99-2F46-8B32-65E4FEF867D6}" srcOrd="0" destOrd="0" presId="urn:microsoft.com/office/officeart/2005/8/layout/bProcess4"/>
    <dgm:cxn modelId="{36899288-44E1-C242-A04B-3DFB0A416AD2}" type="presParOf" srcId="{AE78CA74-5D7A-2E42-9A46-B3D12ED6EDB3}" destId="{BC587B58-D4E0-0D4C-A682-70D4F17C39F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A0BA73-C7F6-4CE6-9149-538F36F518E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C83F89-5632-4794-8A5C-9DDDF8841AAD}">
      <dgm:prSet custT="1"/>
      <dgm:spPr>
        <a:solidFill>
          <a:schemeClr val="accent2"/>
        </a:solidFill>
      </dgm:spPr>
      <dgm:t>
        <a:bodyPr/>
        <a:lstStyle/>
        <a:p>
          <a:pPr algn="l"/>
          <a:r>
            <a:rPr lang="en-US" sz="1800" b="1" kern="1200" dirty="0"/>
            <a:t>EFFECTIVENESS:</a:t>
          </a:r>
        </a:p>
      </dgm:t>
    </dgm:pt>
    <dgm:pt modelId="{D9102765-00D5-4F16-9118-89DBC37808B2}" type="parTrans" cxnId="{FB47488F-7152-4A12-9EA8-923C701350DB}">
      <dgm:prSet/>
      <dgm:spPr/>
      <dgm:t>
        <a:bodyPr/>
        <a:lstStyle/>
        <a:p>
          <a:endParaRPr lang="en-US"/>
        </a:p>
      </dgm:t>
    </dgm:pt>
    <dgm:pt modelId="{12D900F8-F793-4656-8D3E-A05BBA507F7F}" type="sibTrans" cxnId="{FB47488F-7152-4A12-9EA8-923C701350DB}">
      <dgm:prSet/>
      <dgm:spPr/>
      <dgm:t>
        <a:bodyPr/>
        <a:lstStyle/>
        <a:p>
          <a:endParaRPr lang="en-US"/>
        </a:p>
      </dgm:t>
    </dgm:pt>
    <dgm:pt modelId="{02E13D77-81DB-4A1B-B21A-3BB2AD6F7132}">
      <dgm:prSet custT="1"/>
      <dgm:spPr>
        <a:solidFill>
          <a:schemeClr val="accent3"/>
        </a:solidFill>
      </dgm:spPr>
      <dgm:t>
        <a:bodyPr/>
        <a:lstStyle/>
        <a:p>
          <a:r>
            <a:rPr lang="en-US" sz="1800" b="1" dirty="0"/>
            <a:t>EFFICIENCY:</a:t>
          </a:r>
          <a:endParaRPr lang="en-US" sz="1800" dirty="0"/>
        </a:p>
      </dgm:t>
    </dgm:pt>
    <dgm:pt modelId="{0B453AA9-083B-498F-83CC-3ACAD17BA27D}" type="parTrans" cxnId="{38D1D5CC-825C-4F44-895E-342918EB8F9D}">
      <dgm:prSet/>
      <dgm:spPr/>
      <dgm:t>
        <a:bodyPr/>
        <a:lstStyle/>
        <a:p>
          <a:endParaRPr lang="en-US"/>
        </a:p>
      </dgm:t>
    </dgm:pt>
    <dgm:pt modelId="{CA5826B4-B0F6-4BB6-940C-255BC5CB4BD6}" type="sibTrans" cxnId="{38D1D5CC-825C-4F44-895E-342918EB8F9D}">
      <dgm:prSet/>
      <dgm:spPr/>
      <dgm:t>
        <a:bodyPr/>
        <a:lstStyle/>
        <a:p>
          <a:endParaRPr lang="en-US"/>
        </a:p>
      </dgm:t>
    </dgm:pt>
    <dgm:pt modelId="{EE1FF458-5F9E-4208-8AE8-58A8977163ED}">
      <dgm:prSet custT="1"/>
      <dgm:spPr>
        <a:solidFill>
          <a:schemeClr val="accent5"/>
        </a:solidFill>
      </dgm:spPr>
      <dgm:t>
        <a:bodyPr/>
        <a:lstStyle/>
        <a:p>
          <a:r>
            <a:rPr lang="en-US" sz="1800" b="1" dirty="0"/>
            <a:t>EQUITY:</a:t>
          </a:r>
          <a:endParaRPr lang="en-US" sz="1800" dirty="0"/>
        </a:p>
      </dgm:t>
    </dgm:pt>
    <dgm:pt modelId="{9A82096E-FE09-46A5-A371-86F1544B4E39}" type="parTrans" cxnId="{132536AA-E932-40EA-A1F8-DE83AE2B6D2B}">
      <dgm:prSet/>
      <dgm:spPr/>
      <dgm:t>
        <a:bodyPr/>
        <a:lstStyle/>
        <a:p>
          <a:endParaRPr lang="en-US"/>
        </a:p>
      </dgm:t>
    </dgm:pt>
    <dgm:pt modelId="{44C0DFC8-0A4F-4A56-99DB-1718D3B1AF17}" type="sibTrans" cxnId="{132536AA-E932-40EA-A1F8-DE83AE2B6D2B}">
      <dgm:prSet/>
      <dgm:spPr/>
      <dgm:t>
        <a:bodyPr/>
        <a:lstStyle/>
        <a:p>
          <a:endParaRPr lang="en-US"/>
        </a:p>
      </dgm:t>
    </dgm:pt>
    <dgm:pt modelId="{8C53E560-C8A6-4789-BE3A-88DE49F5E161}">
      <dgm:prSet custT="1"/>
      <dgm:spPr>
        <a:solidFill>
          <a:schemeClr val="accent6"/>
        </a:solidFill>
      </dgm:spPr>
      <dgm:t>
        <a:bodyPr/>
        <a:lstStyle/>
        <a:p>
          <a:r>
            <a:rPr lang="en-US" sz="1800" b="1" dirty="0"/>
            <a:t>EASE OF POLITICAL ACCEPTABILITY:</a:t>
          </a:r>
          <a:endParaRPr lang="en-US" sz="1800" dirty="0"/>
        </a:p>
      </dgm:t>
    </dgm:pt>
    <dgm:pt modelId="{91502E49-4BB2-4B5B-9517-AD3BB117BFFE}" type="parTrans" cxnId="{AF67A662-9FE7-4C5B-993D-7CBDC23A7902}">
      <dgm:prSet/>
      <dgm:spPr/>
      <dgm:t>
        <a:bodyPr/>
        <a:lstStyle/>
        <a:p>
          <a:endParaRPr lang="en-US"/>
        </a:p>
      </dgm:t>
    </dgm:pt>
    <dgm:pt modelId="{D2FF7C06-FEA3-4FD8-9C4B-CAE26B4C2705}" type="sibTrans" cxnId="{AF67A662-9FE7-4C5B-993D-7CBDC23A7902}">
      <dgm:prSet/>
      <dgm:spPr/>
      <dgm:t>
        <a:bodyPr/>
        <a:lstStyle/>
        <a:p>
          <a:endParaRPr lang="en-US"/>
        </a:p>
      </dgm:t>
    </dgm:pt>
    <dgm:pt modelId="{AD02E422-A473-E34A-BDF8-009070479DE4}">
      <dgm:prSet custT="1"/>
      <dgm:spPr>
        <a:solidFill>
          <a:schemeClr val="accent3"/>
        </a:solidFill>
      </dgm:spPr>
      <dgm:t>
        <a:bodyPr/>
        <a:lstStyle/>
        <a:p>
          <a:r>
            <a:rPr lang="en-US" sz="1600" b="1" dirty="0"/>
            <a:t>What is the cost of the current policy?</a:t>
          </a:r>
          <a:endParaRPr lang="en-US" sz="1600" dirty="0"/>
        </a:p>
      </dgm:t>
    </dgm:pt>
    <dgm:pt modelId="{522C9909-8F11-A64C-A497-599EF3EE2128}" type="parTrans" cxnId="{F4E13901-0627-C14A-A9B2-22EA058BB375}">
      <dgm:prSet/>
      <dgm:spPr/>
      <dgm:t>
        <a:bodyPr/>
        <a:lstStyle/>
        <a:p>
          <a:endParaRPr lang="en-US"/>
        </a:p>
      </dgm:t>
    </dgm:pt>
    <dgm:pt modelId="{306AF455-3617-394D-8FAE-9147033306CC}" type="sibTrans" cxnId="{F4E13901-0627-C14A-A9B2-22EA058BB375}">
      <dgm:prSet/>
      <dgm:spPr/>
      <dgm:t>
        <a:bodyPr/>
        <a:lstStyle/>
        <a:p>
          <a:endParaRPr lang="en-US"/>
        </a:p>
      </dgm:t>
    </dgm:pt>
    <dgm:pt modelId="{B0AD737A-4635-984C-AEF0-A154F513A48C}">
      <dgm:prSet custT="1"/>
      <dgm:spPr>
        <a:solidFill>
          <a:schemeClr val="accent3"/>
        </a:solidFill>
      </dgm:spPr>
      <dgm:t>
        <a:bodyPr/>
        <a:lstStyle/>
        <a:p>
          <a:r>
            <a:rPr lang="en-US" sz="1600" b="1" dirty="0"/>
            <a:t>What is the cost of the proposed policy relative to its expected benefits?</a:t>
          </a:r>
          <a:endParaRPr lang="en-US" sz="1600" dirty="0"/>
        </a:p>
      </dgm:t>
    </dgm:pt>
    <dgm:pt modelId="{29B9FC26-E920-5E42-BB53-7E28871105F0}" type="parTrans" cxnId="{6939D632-0E52-DC4C-95DC-A75245ECE4FB}">
      <dgm:prSet/>
      <dgm:spPr/>
      <dgm:t>
        <a:bodyPr/>
        <a:lstStyle/>
        <a:p>
          <a:endParaRPr lang="en-US"/>
        </a:p>
      </dgm:t>
    </dgm:pt>
    <dgm:pt modelId="{4B9F2552-3AA2-CE4E-BD17-28818E47638F}" type="sibTrans" cxnId="{6939D632-0E52-DC4C-95DC-A75245ECE4FB}">
      <dgm:prSet/>
      <dgm:spPr/>
      <dgm:t>
        <a:bodyPr/>
        <a:lstStyle/>
        <a:p>
          <a:endParaRPr lang="en-US"/>
        </a:p>
      </dgm:t>
    </dgm:pt>
    <dgm:pt modelId="{27F88A81-40D5-E64C-A29E-830792D8C4D4}">
      <dgm:prSet custT="1"/>
      <dgm:spPr>
        <a:solidFill>
          <a:schemeClr val="accent3"/>
        </a:solidFill>
      </dgm:spPr>
      <dgm:t>
        <a:bodyPr/>
        <a:lstStyle/>
        <a:p>
          <a:r>
            <a:rPr lang="en-US" sz="1600" b="1" dirty="0"/>
            <a:t>Is the proposed policy the “best bang for the societal buck”?</a:t>
          </a:r>
          <a:endParaRPr lang="en-US" sz="1600" dirty="0"/>
        </a:p>
      </dgm:t>
    </dgm:pt>
    <dgm:pt modelId="{8B4AD781-710F-3940-AE0E-BDC63326B0C7}" type="parTrans" cxnId="{DF5B2D2E-9D04-F447-940F-359075174858}">
      <dgm:prSet/>
      <dgm:spPr/>
      <dgm:t>
        <a:bodyPr/>
        <a:lstStyle/>
        <a:p>
          <a:endParaRPr lang="en-US"/>
        </a:p>
      </dgm:t>
    </dgm:pt>
    <dgm:pt modelId="{DE1DBE66-0181-9E42-A286-AA35EDB761D9}" type="sibTrans" cxnId="{DF5B2D2E-9D04-F447-940F-359075174858}">
      <dgm:prSet/>
      <dgm:spPr/>
      <dgm:t>
        <a:bodyPr/>
        <a:lstStyle/>
        <a:p>
          <a:endParaRPr lang="en-US"/>
        </a:p>
      </dgm:t>
    </dgm:pt>
    <dgm:pt modelId="{7355D277-0330-5849-918F-97F55E0E94BD}">
      <dgm:prSet custT="1"/>
      <dgm:spPr>
        <a:solidFill>
          <a:schemeClr val="accent5"/>
        </a:solidFill>
      </dgm:spPr>
      <dgm:t>
        <a:bodyPr/>
        <a:lstStyle/>
        <a:p>
          <a:r>
            <a:rPr lang="en-US" sz="1600" b="1" dirty="0"/>
            <a:t>Is the policy option fair or equitable?  </a:t>
          </a:r>
          <a:endParaRPr lang="en-US" sz="1600" dirty="0"/>
        </a:p>
      </dgm:t>
    </dgm:pt>
    <dgm:pt modelId="{CE99B4C9-AA8B-0249-BA00-267E92A82574}" type="parTrans" cxnId="{0ED8DB10-8059-6641-886B-8CBE9F79349A}">
      <dgm:prSet/>
      <dgm:spPr/>
      <dgm:t>
        <a:bodyPr/>
        <a:lstStyle/>
        <a:p>
          <a:endParaRPr lang="en-US"/>
        </a:p>
      </dgm:t>
    </dgm:pt>
    <dgm:pt modelId="{C717C2BB-385B-D24B-93C8-28C531438E0B}" type="sibTrans" cxnId="{0ED8DB10-8059-6641-886B-8CBE9F79349A}">
      <dgm:prSet/>
      <dgm:spPr/>
      <dgm:t>
        <a:bodyPr/>
        <a:lstStyle/>
        <a:p>
          <a:endParaRPr lang="en-US"/>
        </a:p>
      </dgm:t>
    </dgm:pt>
    <dgm:pt modelId="{AF7A6CBB-42B5-B845-BDA6-A4BAF883737D}">
      <dgm:prSet custT="1"/>
      <dgm:spPr>
        <a:solidFill>
          <a:schemeClr val="accent5"/>
        </a:solidFill>
      </dgm:spPr>
      <dgm:t>
        <a:bodyPr/>
        <a:lstStyle/>
        <a:p>
          <a:r>
            <a:rPr lang="en-US" sz="1600" b="1" dirty="0"/>
            <a:t>Who are the winners?  </a:t>
          </a:r>
          <a:endParaRPr lang="en-US" sz="1600" dirty="0"/>
        </a:p>
      </dgm:t>
    </dgm:pt>
    <dgm:pt modelId="{B7503599-F696-E743-8A5C-4E9C2C44925F}" type="parTrans" cxnId="{50142178-B5EC-1246-9F7C-232723F8F23A}">
      <dgm:prSet/>
      <dgm:spPr/>
      <dgm:t>
        <a:bodyPr/>
        <a:lstStyle/>
        <a:p>
          <a:endParaRPr lang="en-US"/>
        </a:p>
      </dgm:t>
    </dgm:pt>
    <dgm:pt modelId="{63E76FA9-67EB-1D46-A872-787CEA8245DA}" type="sibTrans" cxnId="{50142178-B5EC-1246-9F7C-232723F8F23A}">
      <dgm:prSet/>
      <dgm:spPr/>
      <dgm:t>
        <a:bodyPr/>
        <a:lstStyle/>
        <a:p>
          <a:endParaRPr lang="en-US"/>
        </a:p>
      </dgm:t>
    </dgm:pt>
    <dgm:pt modelId="{073B11B3-0DF3-AA4A-ADE3-23FAEDDE772E}">
      <dgm:prSet custT="1"/>
      <dgm:spPr>
        <a:solidFill>
          <a:schemeClr val="accent5"/>
        </a:solidFill>
      </dgm:spPr>
      <dgm:t>
        <a:bodyPr/>
        <a:lstStyle/>
        <a:p>
          <a:r>
            <a:rPr lang="en-US" sz="1600" b="1" dirty="0"/>
            <a:t>Who are the losers?</a:t>
          </a:r>
          <a:endParaRPr lang="en-US" sz="1600" dirty="0"/>
        </a:p>
      </dgm:t>
    </dgm:pt>
    <dgm:pt modelId="{7044A4AF-5462-1C4E-8060-DB99544B2BCE}" type="parTrans" cxnId="{7BD50686-88F0-C14D-A28B-B8E246925851}">
      <dgm:prSet/>
      <dgm:spPr/>
      <dgm:t>
        <a:bodyPr/>
        <a:lstStyle/>
        <a:p>
          <a:endParaRPr lang="en-US"/>
        </a:p>
      </dgm:t>
    </dgm:pt>
    <dgm:pt modelId="{4BDCD03A-A1EA-4D4C-9F0D-740B87ADAC1A}" type="sibTrans" cxnId="{7BD50686-88F0-C14D-A28B-B8E246925851}">
      <dgm:prSet/>
      <dgm:spPr/>
      <dgm:t>
        <a:bodyPr/>
        <a:lstStyle/>
        <a:p>
          <a:endParaRPr lang="en-US"/>
        </a:p>
      </dgm:t>
    </dgm:pt>
    <dgm:pt modelId="{7494B6A2-8663-434C-A3A7-4D0B4F044075}">
      <dgm:prSet custT="1"/>
      <dgm:spPr>
        <a:solidFill>
          <a:schemeClr val="accent6"/>
        </a:solidFill>
      </dgm:spPr>
      <dgm:t>
        <a:bodyPr/>
        <a:lstStyle/>
        <a:p>
          <a:r>
            <a:rPr lang="en-US" sz="1600" b="1" dirty="0"/>
            <a:t>How will government officials and other policy actors appraise the proposed policy?  </a:t>
          </a:r>
          <a:endParaRPr lang="en-US" sz="1600" dirty="0"/>
        </a:p>
      </dgm:t>
    </dgm:pt>
    <dgm:pt modelId="{B61AB249-C764-244B-832C-D4197D31BDEC}" type="parTrans" cxnId="{B7FFBB12-A712-D744-8CE1-0B3E898F7557}">
      <dgm:prSet/>
      <dgm:spPr/>
      <dgm:t>
        <a:bodyPr/>
        <a:lstStyle/>
        <a:p>
          <a:endParaRPr lang="en-US"/>
        </a:p>
      </dgm:t>
    </dgm:pt>
    <dgm:pt modelId="{66C25FDB-77B3-0740-9567-E04C8FF62CDD}" type="sibTrans" cxnId="{B7FFBB12-A712-D744-8CE1-0B3E898F7557}">
      <dgm:prSet/>
      <dgm:spPr/>
      <dgm:t>
        <a:bodyPr/>
        <a:lstStyle/>
        <a:p>
          <a:endParaRPr lang="en-US"/>
        </a:p>
      </dgm:t>
    </dgm:pt>
    <dgm:pt modelId="{6062059F-B081-7E40-9366-FF6067A471B4}">
      <dgm:prSet custT="1"/>
      <dgm:spPr>
        <a:solidFill>
          <a:schemeClr val="accent6"/>
        </a:solidFill>
      </dgm:spPr>
      <dgm:t>
        <a:bodyPr/>
        <a:lstStyle/>
        <a:p>
          <a:r>
            <a:rPr lang="en-US" sz="1600" b="1" dirty="0"/>
            <a:t>Will there be too much opposition?  </a:t>
          </a:r>
          <a:endParaRPr lang="en-US" sz="1600" dirty="0"/>
        </a:p>
      </dgm:t>
    </dgm:pt>
    <dgm:pt modelId="{80215DB9-FC74-AB43-A59D-509392B989F5}" type="parTrans" cxnId="{01D5159C-B0CE-2E47-A42D-FFBB81B6F7CF}">
      <dgm:prSet/>
      <dgm:spPr/>
      <dgm:t>
        <a:bodyPr/>
        <a:lstStyle/>
        <a:p>
          <a:endParaRPr lang="en-US"/>
        </a:p>
      </dgm:t>
    </dgm:pt>
    <dgm:pt modelId="{08BA3E8A-81D3-F240-B33F-6F41F07D38A1}" type="sibTrans" cxnId="{01D5159C-B0CE-2E47-A42D-FFBB81B6F7CF}">
      <dgm:prSet/>
      <dgm:spPr/>
      <dgm:t>
        <a:bodyPr/>
        <a:lstStyle/>
        <a:p>
          <a:endParaRPr lang="en-US"/>
        </a:p>
      </dgm:t>
    </dgm:pt>
    <dgm:pt modelId="{6AC78780-5B09-374C-8568-B408FF923D61}">
      <dgm:prSet custT="1"/>
      <dgm:spPr>
        <a:solidFill>
          <a:schemeClr val="accent6"/>
        </a:solidFill>
      </dgm:spPr>
      <dgm:t>
        <a:bodyPr/>
        <a:lstStyle/>
        <a:p>
          <a:r>
            <a:rPr lang="en-US" sz="1600" b="1" dirty="0"/>
            <a:t>Will there be too little support?</a:t>
          </a:r>
          <a:endParaRPr lang="en-US" sz="1600" dirty="0"/>
        </a:p>
      </dgm:t>
    </dgm:pt>
    <dgm:pt modelId="{566511AA-6CFD-914F-9061-27B654CBB3E4}" type="parTrans" cxnId="{E97F3100-97A8-C143-BB6D-01029566CE09}">
      <dgm:prSet/>
      <dgm:spPr/>
      <dgm:t>
        <a:bodyPr/>
        <a:lstStyle/>
        <a:p>
          <a:endParaRPr lang="en-US"/>
        </a:p>
      </dgm:t>
    </dgm:pt>
    <dgm:pt modelId="{FDD15F75-27A5-A645-AD88-7244339B4147}" type="sibTrans" cxnId="{E97F3100-97A8-C143-BB6D-01029566CE09}">
      <dgm:prSet/>
      <dgm:spPr/>
      <dgm:t>
        <a:bodyPr/>
        <a:lstStyle/>
        <a:p>
          <a:endParaRPr lang="en-US"/>
        </a:p>
      </dgm:t>
    </dgm:pt>
    <dgm:pt modelId="{CA8AD31E-1219-2248-AFFE-31B7D4810876}">
      <dgm:prSet custT="1"/>
      <dgm:spPr>
        <a:solidFill>
          <a:schemeClr val="accent5"/>
        </a:solidFill>
      </dgm:spPr>
      <dgm:t>
        <a:bodyPr/>
        <a:lstStyle/>
        <a:p>
          <a:r>
            <a:rPr lang="en-US" sz="1600" b="1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How likely is the policy to reach the societal goal? </a:t>
          </a:r>
          <a:endParaRPr lang="en-US" sz="1600" dirty="0"/>
        </a:p>
      </dgm:t>
    </dgm:pt>
    <dgm:pt modelId="{6247290A-BC20-254D-8DF4-7729605D51B4}" type="parTrans" cxnId="{456C57B2-D43D-E64F-B461-2635472276B9}">
      <dgm:prSet/>
      <dgm:spPr/>
      <dgm:t>
        <a:bodyPr/>
        <a:lstStyle/>
        <a:p>
          <a:endParaRPr lang="en-US"/>
        </a:p>
      </dgm:t>
    </dgm:pt>
    <dgm:pt modelId="{FE249980-1669-5543-9EA2-26027CD26604}" type="sibTrans" cxnId="{456C57B2-D43D-E64F-B461-2635472276B9}">
      <dgm:prSet/>
      <dgm:spPr/>
      <dgm:t>
        <a:bodyPr/>
        <a:lstStyle/>
        <a:p>
          <a:endParaRPr lang="en-US"/>
        </a:p>
      </dgm:t>
    </dgm:pt>
    <dgm:pt modelId="{F52F0A98-C224-7743-A918-0F1841BDDFD3}">
      <dgm:prSet custT="1"/>
      <dgm:spPr>
        <a:solidFill>
          <a:schemeClr val="accent2"/>
        </a:solidFill>
      </dgm:spPr>
      <dgm:t>
        <a:bodyPr/>
        <a:lstStyle/>
        <a:p>
          <a:pPr algn="l"/>
          <a:r>
            <a:rPr lang="en-US" sz="1600" b="1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How likely is the policy to reach the societal goal? </a:t>
          </a:r>
          <a:endParaRPr lang="en-US" sz="1600" b="1" kern="1200" dirty="0"/>
        </a:p>
      </dgm:t>
    </dgm:pt>
    <dgm:pt modelId="{341CE44B-1E83-964E-92C9-A248EAE0280C}" type="parTrans" cxnId="{A6E8ABBA-3CFB-3D46-B042-3B793327261D}">
      <dgm:prSet/>
      <dgm:spPr/>
      <dgm:t>
        <a:bodyPr/>
        <a:lstStyle/>
        <a:p>
          <a:endParaRPr lang="en-US"/>
        </a:p>
      </dgm:t>
    </dgm:pt>
    <dgm:pt modelId="{8BDB4A53-0C5D-A041-BECF-86BF017F84CB}" type="sibTrans" cxnId="{A6E8ABBA-3CFB-3D46-B042-3B793327261D}">
      <dgm:prSet/>
      <dgm:spPr/>
      <dgm:t>
        <a:bodyPr/>
        <a:lstStyle/>
        <a:p>
          <a:endParaRPr lang="en-US"/>
        </a:p>
      </dgm:t>
    </dgm:pt>
    <dgm:pt modelId="{0D373A08-5FE0-4E48-9A51-0BC68300AB22}">
      <dgm:prSet custT="1"/>
      <dgm:spPr>
        <a:solidFill>
          <a:schemeClr val="accent2"/>
        </a:solidFill>
      </dgm:spPr>
      <dgm:t>
        <a:bodyPr/>
        <a:lstStyle/>
        <a:p>
          <a:pPr algn="l"/>
          <a:r>
            <a:rPr lang="en-US" sz="1600" b="1" kern="1200" dirty="0"/>
            <a:t>Is the policy or program considered likely to work better than the current policy (status quo)? If so, by how much?</a:t>
          </a:r>
        </a:p>
      </dgm:t>
    </dgm:pt>
    <dgm:pt modelId="{CD278D45-9982-1B45-929C-74B63CCD42FE}" type="parTrans" cxnId="{ACA041B0-B1B3-BB45-B6BA-7A1C26B1B933}">
      <dgm:prSet/>
      <dgm:spPr/>
      <dgm:t>
        <a:bodyPr/>
        <a:lstStyle/>
        <a:p>
          <a:endParaRPr lang="en-US"/>
        </a:p>
      </dgm:t>
    </dgm:pt>
    <dgm:pt modelId="{03DE5C44-1CAC-7844-9669-ADA0714DA68D}" type="sibTrans" cxnId="{ACA041B0-B1B3-BB45-B6BA-7A1C26B1B933}">
      <dgm:prSet/>
      <dgm:spPr/>
      <dgm:t>
        <a:bodyPr/>
        <a:lstStyle/>
        <a:p>
          <a:endParaRPr lang="en-US"/>
        </a:p>
      </dgm:t>
    </dgm:pt>
    <dgm:pt modelId="{B5ACF887-5A49-4941-BBAB-A6B9DAE8A805}">
      <dgm:prSet custT="1"/>
      <dgm:spPr/>
      <dgm:t>
        <a:bodyPr/>
        <a:lstStyle/>
        <a:p>
          <a:pPr algn="l"/>
          <a:endParaRPr lang="en-US" sz="1800" b="1" kern="1200" dirty="0"/>
        </a:p>
      </dgm:t>
    </dgm:pt>
    <dgm:pt modelId="{F93E973C-057F-9F42-9BAF-C80E0197B29F}" type="parTrans" cxnId="{38541F97-85B0-094B-82A7-4111094DBBE0}">
      <dgm:prSet/>
      <dgm:spPr/>
      <dgm:t>
        <a:bodyPr/>
        <a:lstStyle/>
        <a:p>
          <a:endParaRPr lang="en-US"/>
        </a:p>
      </dgm:t>
    </dgm:pt>
    <dgm:pt modelId="{53E733BE-29E9-E640-B32F-3C1A5FCE5D93}" type="sibTrans" cxnId="{38541F97-85B0-094B-82A7-4111094DBBE0}">
      <dgm:prSet/>
      <dgm:spPr/>
      <dgm:t>
        <a:bodyPr/>
        <a:lstStyle/>
        <a:p>
          <a:endParaRPr lang="en-US"/>
        </a:p>
      </dgm:t>
    </dgm:pt>
    <dgm:pt modelId="{717DE150-D3E1-2C45-8193-106A722E5C73}" type="pres">
      <dgm:prSet presAssocID="{ECA0BA73-C7F6-4CE6-9149-538F36F518EC}" presName="matrix" presStyleCnt="0">
        <dgm:presLayoutVars>
          <dgm:chMax val="1"/>
          <dgm:dir/>
          <dgm:resizeHandles val="exact"/>
        </dgm:presLayoutVars>
      </dgm:prSet>
      <dgm:spPr/>
    </dgm:pt>
    <dgm:pt modelId="{3D90D10D-80CF-004B-8498-EA1B3E1C0B09}" type="pres">
      <dgm:prSet presAssocID="{ECA0BA73-C7F6-4CE6-9149-538F36F518EC}" presName="diamond" presStyleLbl="bgShp" presStyleIdx="0" presStyleCnt="1"/>
      <dgm:spPr/>
    </dgm:pt>
    <dgm:pt modelId="{94E53F19-D0C9-4943-A355-C930DB5AB289}" type="pres">
      <dgm:prSet presAssocID="{ECA0BA73-C7F6-4CE6-9149-538F36F518EC}" presName="quad1" presStyleLbl="node1" presStyleIdx="0" presStyleCnt="4" custScaleX="117569" custScaleY="115249">
        <dgm:presLayoutVars>
          <dgm:chMax val="0"/>
          <dgm:chPref val="0"/>
          <dgm:bulletEnabled val="1"/>
        </dgm:presLayoutVars>
      </dgm:prSet>
      <dgm:spPr/>
    </dgm:pt>
    <dgm:pt modelId="{F777EEE2-D882-0246-B97E-8BEBD438FBE6}" type="pres">
      <dgm:prSet presAssocID="{ECA0BA73-C7F6-4CE6-9149-538F36F518EC}" presName="quad2" presStyleLbl="node1" presStyleIdx="1" presStyleCnt="4" custScaleX="119610" custScaleY="116704">
        <dgm:presLayoutVars>
          <dgm:chMax val="0"/>
          <dgm:chPref val="0"/>
          <dgm:bulletEnabled val="1"/>
        </dgm:presLayoutVars>
      </dgm:prSet>
      <dgm:spPr/>
    </dgm:pt>
    <dgm:pt modelId="{9BCDC87F-1EFD-7F46-8D0D-3951A93DCAA5}" type="pres">
      <dgm:prSet presAssocID="{ECA0BA73-C7F6-4CE6-9149-538F36F518EC}" presName="quad3" presStyleLbl="node1" presStyleIdx="2" presStyleCnt="4" custScaleX="107383" custScaleY="126296">
        <dgm:presLayoutVars>
          <dgm:chMax val="0"/>
          <dgm:chPref val="0"/>
          <dgm:bulletEnabled val="1"/>
        </dgm:presLayoutVars>
      </dgm:prSet>
      <dgm:spPr/>
    </dgm:pt>
    <dgm:pt modelId="{D9043801-CA79-BF4F-991F-463DED068F3A}" type="pres">
      <dgm:prSet presAssocID="{ECA0BA73-C7F6-4CE6-9149-538F36F518EC}" presName="quad4" presStyleLbl="node1" presStyleIdx="3" presStyleCnt="4" custScaleX="118155" custScaleY="126296">
        <dgm:presLayoutVars>
          <dgm:chMax val="0"/>
          <dgm:chPref val="0"/>
          <dgm:bulletEnabled val="1"/>
        </dgm:presLayoutVars>
      </dgm:prSet>
      <dgm:spPr/>
    </dgm:pt>
  </dgm:ptLst>
  <dgm:cxnLst>
    <dgm:cxn modelId="{E97F3100-97A8-C143-BB6D-01029566CE09}" srcId="{8C53E560-C8A6-4789-BE3A-88DE49F5E161}" destId="{6AC78780-5B09-374C-8568-B408FF923D61}" srcOrd="2" destOrd="0" parTransId="{566511AA-6CFD-914F-9061-27B654CBB3E4}" sibTransId="{FDD15F75-27A5-A645-AD88-7244339B4147}"/>
    <dgm:cxn modelId="{F4E13901-0627-C14A-A9B2-22EA058BB375}" srcId="{02E13D77-81DB-4A1B-B21A-3BB2AD6F7132}" destId="{AD02E422-A473-E34A-BDF8-009070479DE4}" srcOrd="0" destOrd="0" parTransId="{522C9909-8F11-A64C-A497-599EF3EE2128}" sibTransId="{306AF455-3617-394D-8FAE-9147033306CC}"/>
    <dgm:cxn modelId="{86610F02-46E8-A14A-93BC-4D44C3A878CE}" type="presOf" srcId="{AF7A6CBB-42B5-B845-BDA6-A4BAF883737D}" destId="{9BCDC87F-1EFD-7F46-8D0D-3951A93DCAA5}" srcOrd="0" destOrd="2" presId="urn:microsoft.com/office/officeart/2005/8/layout/matrix3"/>
    <dgm:cxn modelId="{2625590B-29AF-B74F-9A76-21CF400D13D3}" type="presOf" srcId="{F52F0A98-C224-7743-A918-0F1841BDDFD3}" destId="{94E53F19-D0C9-4943-A355-C930DB5AB289}" srcOrd="0" destOrd="1" presId="urn:microsoft.com/office/officeart/2005/8/layout/matrix3"/>
    <dgm:cxn modelId="{0ED8DB10-8059-6641-886B-8CBE9F79349A}" srcId="{EE1FF458-5F9E-4208-8AE8-58A8977163ED}" destId="{7355D277-0330-5849-918F-97F55E0E94BD}" srcOrd="0" destOrd="0" parTransId="{CE99B4C9-AA8B-0249-BA00-267E92A82574}" sibTransId="{C717C2BB-385B-D24B-93C8-28C531438E0B}"/>
    <dgm:cxn modelId="{B7FFBB12-A712-D744-8CE1-0B3E898F7557}" srcId="{8C53E560-C8A6-4789-BE3A-88DE49F5E161}" destId="{7494B6A2-8663-434C-A3A7-4D0B4F044075}" srcOrd="0" destOrd="0" parTransId="{B61AB249-C764-244B-832C-D4197D31BDEC}" sibTransId="{66C25FDB-77B3-0740-9567-E04C8FF62CDD}"/>
    <dgm:cxn modelId="{42192E1A-CDBC-1A47-A9D6-6E53A9298B82}" type="presOf" srcId="{CA8AD31E-1219-2248-AFFE-31B7D4810876}" destId="{9BCDC87F-1EFD-7F46-8D0D-3951A93DCAA5}" srcOrd="0" destOrd="4" presId="urn:microsoft.com/office/officeart/2005/8/layout/matrix3"/>
    <dgm:cxn modelId="{5747DA1E-6FC4-A148-9486-B0BB678D0F8E}" type="presOf" srcId="{6062059F-B081-7E40-9366-FF6067A471B4}" destId="{D9043801-CA79-BF4F-991F-463DED068F3A}" srcOrd="0" destOrd="2" presId="urn:microsoft.com/office/officeart/2005/8/layout/matrix3"/>
    <dgm:cxn modelId="{DF5B2D2E-9D04-F447-940F-359075174858}" srcId="{02E13D77-81DB-4A1B-B21A-3BB2AD6F7132}" destId="{27F88A81-40D5-E64C-A29E-830792D8C4D4}" srcOrd="2" destOrd="0" parTransId="{8B4AD781-710F-3940-AE0E-BDC63326B0C7}" sibTransId="{DE1DBE66-0181-9E42-A286-AA35EDB761D9}"/>
    <dgm:cxn modelId="{C60E4B30-3C9F-C94C-B9D5-A41A9AA2D0F4}" type="presOf" srcId="{AD02E422-A473-E34A-BDF8-009070479DE4}" destId="{F777EEE2-D882-0246-B97E-8BEBD438FBE6}" srcOrd="0" destOrd="1" presId="urn:microsoft.com/office/officeart/2005/8/layout/matrix3"/>
    <dgm:cxn modelId="{6939D632-0E52-DC4C-95DC-A75245ECE4FB}" srcId="{02E13D77-81DB-4A1B-B21A-3BB2AD6F7132}" destId="{B0AD737A-4635-984C-AEF0-A154F513A48C}" srcOrd="1" destOrd="0" parTransId="{29B9FC26-E920-5E42-BB53-7E28871105F0}" sibTransId="{4B9F2552-3AA2-CE4E-BD17-28818E47638F}"/>
    <dgm:cxn modelId="{F5B7C835-8600-1E48-AD8A-F47E21444061}" type="presOf" srcId="{ECA0BA73-C7F6-4CE6-9149-538F36F518EC}" destId="{717DE150-D3E1-2C45-8193-106A722E5C73}" srcOrd="0" destOrd="0" presId="urn:microsoft.com/office/officeart/2005/8/layout/matrix3"/>
    <dgm:cxn modelId="{D9C9C544-E8A7-E848-A024-CE5D6C5D84EB}" type="presOf" srcId="{B0AD737A-4635-984C-AEF0-A154F513A48C}" destId="{F777EEE2-D882-0246-B97E-8BEBD438FBE6}" srcOrd="0" destOrd="2" presId="urn:microsoft.com/office/officeart/2005/8/layout/matrix3"/>
    <dgm:cxn modelId="{317B695A-E44F-6F4E-9F4D-93A57054CA2F}" type="presOf" srcId="{27F88A81-40D5-E64C-A29E-830792D8C4D4}" destId="{F777EEE2-D882-0246-B97E-8BEBD438FBE6}" srcOrd="0" destOrd="3" presId="urn:microsoft.com/office/officeart/2005/8/layout/matrix3"/>
    <dgm:cxn modelId="{5F2C8F5F-AEF9-4A42-A500-833D28E840BC}" type="presOf" srcId="{02E13D77-81DB-4A1B-B21A-3BB2AD6F7132}" destId="{F777EEE2-D882-0246-B97E-8BEBD438FBE6}" srcOrd="0" destOrd="0" presId="urn:microsoft.com/office/officeart/2005/8/layout/matrix3"/>
    <dgm:cxn modelId="{AF67A662-9FE7-4C5B-993D-7CBDC23A7902}" srcId="{ECA0BA73-C7F6-4CE6-9149-538F36F518EC}" destId="{8C53E560-C8A6-4789-BE3A-88DE49F5E161}" srcOrd="3" destOrd="0" parTransId="{91502E49-4BB2-4B5B-9517-AD3BB117BFFE}" sibTransId="{D2FF7C06-FEA3-4FD8-9C4B-CAE26B4C2705}"/>
    <dgm:cxn modelId="{71A62372-E88E-A74A-939B-BD0AB986A949}" type="presOf" srcId="{7355D277-0330-5849-918F-97F55E0E94BD}" destId="{9BCDC87F-1EFD-7F46-8D0D-3951A93DCAA5}" srcOrd="0" destOrd="1" presId="urn:microsoft.com/office/officeart/2005/8/layout/matrix3"/>
    <dgm:cxn modelId="{50142178-B5EC-1246-9F7C-232723F8F23A}" srcId="{EE1FF458-5F9E-4208-8AE8-58A8977163ED}" destId="{AF7A6CBB-42B5-B845-BDA6-A4BAF883737D}" srcOrd="1" destOrd="0" parTransId="{B7503599-F696-E743-8A5C-4E9C2C44925F}" sibTransId="{63E76FA9-67EB-1D46-A872-787CEA8245DA}"/>
    <dgm:cxn modelId="{7BD50686-88F0-C14D-A28B-B8E246925851}" srcId="{EE1FF458-5F9E-4208-8AE8-58A8977163ED}" destId="{073B11B3-0DF3-AA4A-ADE3-23FAEDDE772E}" srcOrd="2" destOrd="0" parTransId="{7044A4AF-5462-1C4E-8060-DB99544B2BCE}" sibTransId="{4BDCD03A-A1EA-4D4C-9F0D-740B87ADAC1A}"/>
    <dgm:cxn modelId="{FB47488F-7152-4A12-9EA8-923C701350DB}" srcId="{ECA0BA73-C7F6-4CE6-9149-538F36F518EC}" destId="{58C83F89-5632-4794-8A5C-9DDDF8841AAD}" srcOrd="0" destOrd="0" parTransId="{D9102765-00D5-4F16-9118-89DBC37808B2}" sibTransId="{12D900F8-F793-4656-8D3E-A05BBA507F7F}"/>
    <dgm:cxn modelId="{B646DD91-FD7F-AB40-8B45-7C57C9E88B82}" type="presOf" srcId="{7494B6A2-8663-434C-A3A7-4D0B4F044075}" destId="{D9043801-CA79-BF4F-991F-463DED068F3A}" srcOrd="0" destOrd="1" presId="urn:microsoft.com/office/officeart/2005/8/layout/matrix3"/>
    <dgm:cxn modelId="{38541F97-85B0-094B-82A7-4111094DBBE0}" srcId="{58C83F89-5632-4794-8A5C-9DDDF8841AAD}" destId="{B5ACF887-5A49-4941-BBAB-A6B9DAE8A805}" srcOrd="2" destOrd="0" parTransId="{F93E973C-057F-9F42-9BAF-C80E0197B29F}" sibTransId="{53E733BE-29E9-E640-B32F-3C1A5FCE5D93}"/>
    <dgm:cxn modelId="{D9210A99-38BC-DF4F-9A05-E865385F7313}" type="presOf" srcId="{58C83F89-5632-4794-8A5C-9DDDF8841AAD}" destId="{94E53F19-D0C9-4943-A355-C930DB5AB289}" srcOrd="0" destOrd="0" presId="urn:microsoft.com/office/officeart/2005/8/layout/matrix3"/>
    <dgm:cxn modelId="{01D5159C-B0CE-2E47-A42D-FFBB81B6F7CF}" srcId="{8C53E560-C8A6-4789-BE3A-88DE49F5E161}" destId="{6062059F-B081-7E40-9366-FF6067A471B4}" srcOrd="1" destOrd="0" parTransId="{80215DB9-FC74-AB43-A59D-509392B989F5}" sibTransId="{08BA3E8A-81D3-F240-B33F-6F41F07D38A1}"/>
    <dgm:cxn modelId="{7B3429A4-3A15-5247-A915-4705C4FBD1EB}" type="presOf" srcId="{8C53E560-C8A6-4789-BE3A-88DE49F5E161}" destId="{D9043801-CA79-BF4F-991F-463DED068F3A}" srcOrd="0" destOrd="0" presId="urn:microsoft.com/office/officeart/2005/8/layout/matrix3"/>
    <dgm:cxn modelId="{132536AA-E932-40EA-A1F8-DE83AE2B6D2B}" srcId="{ECA0BA73-C7F6-4CE6-9149-538F36F518EC}" destId="{EE1FF458-5F9E-4208-8AE8-58A8977163ED}" srcOrd="2" destOrd="0" parTransId="{9A82096E-FE09-46A5-A371-86F1544B4E39}" sibTransId="{44C0DFC8-0A4F-4A56-99DB-1718D3B1AF17}"/>
    <dgm:cxn modelId="{ACA041B0-B1B3-BB45-B6BA-7A1C26B1B933}" srcId="{58C83F89-5632-4794-8A5C-9DDDF8841AAD}" destId="{0D373A08-5FE0-4E48-9A51-0BC68300AB22}" srcOrd="1" destOrd="0" parTransId="{CD278D45-9982-1B45-929C-74B63CCD42FE}" sibTransId="{03DE5C44-1CAC-7844-9669-ADA0714DA68D}"/>
    <dgm:cxn modelId="{456C57B2-D43D-E64F-B461-2635472276B9}" srcId="{EE1FF458-5F9E-4208-8AE8-58A8977163ED}" destId="{CA8AD31E-1219-2248-AFFE-31B7D4810876}" srcOrd="3" destOrd="0" parTransId="{6247290A-BC20-254D-8DF4-7729605D51B4}" sibTransId="{FE249980-1669-5543-9EA2-26027CD26604}"/>
    <dgm:cxn modelId="{C932CCB5-83FE-EA4E-8E30-7A27AD685DFD}" type="presOf" srcId="{EE1FF458-5F9E-4208-8AE8-58A8977163ED}" destId="{9BCDC87F-1EFD-7F46-8D0D-3951A93DCAA5}" srcOrd="0" destOrd="0" presId="urn:microsoft.com/office/officeart/2005/8/layout/matrix3"/>
    <dgm:cxn modelId="{A6E8ABBA-3CFB-3D46-B042-3B793327261D}" srcId="{58C83F89-5632-4794-8A5C-9DDDF8841AAD}" destId="{F52F0A98-C224-7743-A918-0F1841BDDFD3}" srcOrd="0" destOrd="0" parTransId="{341CE44B-1E83-964E-92C9-A248EAE0280C}" sibTransId="{8BDB4A53-0C5D-A041-BECF-86BF017F84CB}"/>
    <dgm:cxn modelId="{38D1D5CC-825C-4F44-895E-342918EB8F9D}" srcId="{ECA0BA73-C7F6-4CE6-9149-538F36F518EC}" destId="{02E13D77-81DB-4A1B-B21A-3BB2AD6F7132}" srcOrd="1" destOrd="0" parTransId="{0B453AA9-083B-498F-83CC-3ACAD17BA27D}" sibTransId="{CA5826B4-B0F6-4BB6-940C-255BC5CB4BD6}"/>
    <dgm:cxn modelId="{75CE03DB-6AFE-8642-A425-C36A8FBBC303}" type="presOf" srcId="{B5ACF887-5A49-4941-BBAB-A6B9DAE8A805}" destId="{94E53F19-D0C9-4943-A355-C930DB5AB289}" srcOrd="0" destOrd="3" presId="urn:microsoft.com/office/officeart/2005/8/layout/matrix3"/>
    <dgm:cxn modelId="{434A22DE-771F-2C4C-9DC4-6BA17F06FA9B}" type="presOf" srcId="{6AC78780-5B09-374C-8568-B408FF923D61}" destId="{D9043801-CA79-BF4F-991F-463DED068F3A}" srcOrd="0" destOrd="3" presId="urn:microsoft.com/office/officeart/2005/8/layout/matrix3"/>
    <dgm:cxn modelId="{BC955CDF-5F57-764F-A82F-DC89DAE4F56B}" type="presOf" srcId="{0D373A08-5FE0-4E48-9A51-0BC68300AB22}" destId="{94E53F19-D0C9-4943-A355-C930DB5AB289}" srcOrd="0" destOrd="2" presId="urn:microsoft.com/office/officeart/2005/8/layout/matrix3"/>
    <dgm:cxn modelId="{B30951E6-A449-4040-901A-CCBAA162B279}" type="presOf" srcId="{073B11B3-0DF3-AA4A-ADE3-23FAEDDE772E}" destId="{9BCDC87F-1EFD-7F46-8D0D-3951A93DCAA5}" srcOrd="0" destOrd="3" presId="urn:microsoft.com/office/officeart/2005/8/layout/matrix3"/>
    <dgm:cxn modelId="{C071BD9C-6006-A44A-A4AD-85C8C622236F}" type="presParOf" srcId="{717DE150-D3E1-2C45-8193-106A722E5C73}" destId="{3D90D10D-80CF-004B-8498-EA1B3E1C0B09}" srcOrd="0" destOrd="0" presId="urn:microsoft.com/office/officeart/2005/8/layout/matrix3"/>
    <dgm:cxn modelId="{0F126B7E-CB63-5441-B9BF-087248238B07}" type="presParOf" srcId="{717DE150-D3E1-2C45-8193-106A722E5C73}" destId="{94E53F19-D0C9-4943-A355-C930DB5AB289}" srcOrd="1" destOrd="0" presId="urn:microsoft.com/office/officeart/2005/8/layout/matrix3"/>
    <dgm:cxn modelId="{F87991C6-4547-C746-808E-4036F4278DFC}" type="presParOf" srcId="{717DE150-D3E1-2C45-8193-106A722E5C73}" destId="{F777EEE2-D882-0246-B97E-8BEBD438FBE6}" srcOrd="2" destOrd="0" presId="urn:microsoft.com/office/officeart/2005/8/layout/matrix3"/>
    <dgm:cxn modelId="{5426AF33-CEFB-A743-9FA7-6CD71EC54218}" type="presParOf" srcId="{717DE150-D3E1-2C45-8193-106A722E5C73}" destId="{9BCDC87F-1EFD-7F46-8D0D-3951A93DCAA5}" srcOrd="3" destOrd="0" presId="urn:microsoft.com/office/officeart/2005/8/layout/matrix3"/>
    <dgm:cxn modelId="{BC92A8B1-F272-BE4A-A036-17E358CD538D}" type="presParOf" srcId="{717DE150-D3E1-2C45-8193-106A722E5C73}" destId="{D9043801-CA79-BF4F-991F-463DED068F3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11DB54-3F6F-4F9E-B257-FF7473EAB677}" type="doc">
      <dgm:prSet loTypeId="urn:microsoft.com/office/officeart/2005/8/layout/hierarchy3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9A692B0-8FEF-4E61-A1E1-D673287B98FC}">
      <dgm:prSet/>
      <dgm:spPr/>
      <dgm:t>
        <a:bodyPr/>
        <a:lstStyle/>
        <a:p>
          <a:r>
            <a:rPr lang="en-US" dirty="0"/>
            <a:t>Imagine you are the policymaker.  What questions do you think they would ask you about your recommendation?</a:t>
          </a:r>
        </a:p>
      </dgm:t>
    </dgm:pt>
    <dgm:pt modelId="{858BE034-6E36-4E11-9874-1D782486CFF6}" type="parTrans" cxnId="{E0A8672A-EDF6-4766-BAD6-2611EB954A4B}">
      <dgm:prSet/>
      <dgm:spPr/>
      <dgm:t>
        <a:bodyPr/>
        <a:lstStyle/>
        <a:p>
          <a:endParaRPr lang="en-US"/>
        </a:p>
      </dgm:t>
    </dgm:pt>
    <dgm:pt modelId="{33B6C169-B46F-44BB-8C3B-C5A0446F5D12}" type="sibTrans" cxnId="{E0A8672A-EDF6-4766-BAD6-2611EB954A4B}">
      <dgm:prSet/>
      <dgm:spPr/>
      <dgm:t>
        <a:bodyPr/>
        <a:lstStyle/>
        <a:p>
          <a:endParaRPr lang="en-US"/>
        </a:p>
      </dgm:t>
    </dgm:pt>
    <dgm:pt modelId="{EEA531E9-D7CC-4578-9BAC-D31ED30654F6}">
      <dgm:prSet/>
      <dgm:spPr/>
      <dgm:t>
        <a:bodyPr/>
        <a:lstStyle/>
        <a:p>
          <a:r>
            <a:rPr lang="en-US" dirty="0"/>
            <a:t>Imagine the policymaker hires you to staff the </a:t>
          </a:r>
          <a:r>
            <a:rPr lang="en-US" dirty="0" err="1"/>
            <a:t>initative</a:t>
          </a:r>
          <a:r>
            <a:rPr lang="en-US" dirty="0"/>
            <a:t>.  What would you want to know?  </a:t>
          </a:r>
        </a:p>
      </dgm:t>
    </dgm:pt>
    <dgm:pt modelId="{724DE1F2-0FB7-42E9-AFA2-86E71251F579}" type="parTrans" cxnId="{78DD297B-6D0D-4317-928D-C21C0C56E74F}">
      <dgm:prSet/>
      <dgm:spPr/>
      <dgm:t>
        <a:bodyPr/>
        <a:lstStyle/>
        <a:p>
          <a:endParaRPr lang="en-US"/>
        </a:p>
      </dgm:t>
    </dgm:pt>
    <dgm:pt modelId="{8784865F-A57A-43C5-9EE5-AB656613D3AC}" type="sibTrans" cxnId="{78DD297B-6D0D-4317-928D-C21C0C56E74F}">
      <dgm:prSet/>
      <dgm:spPr/>
      <dgm:t>
        <a:bodyPr/>
        <a:lstStyle/>
        <a:p>
          <a:endParaRPr lang="en-US"/>
        </a:p>
      </dgm:t>
    </dgm:pt>
    <dgm:pt modelId="{2794DB66-7B96-A14E-AFEF-31F5D36C4EBB}" type="pres">
      <dgm:prSet presAssocID="{5911DB54-3F6F-4F9E-B257-FF7473EAB67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4ED86C0-5823-A74E-93F0-B2D26E258356}" type="pres">
      <dgm:prSet presAssocID="{49A692B0-8FEF-4E61-A1E1-D673287B98FC}" presName="root" presStyleCnt="0"/>
      <dgm:spPr/>
    </dgm:pt>
    <dgm:pt modelId="{9DC1D50F-44BD-884E-B028-0A494E5C6CAA}" type="pres">
      <dgm:prSet presAssocID="{49A692B0-8FEF-4E61-A1E1-D673287B98FC}" presName="rootComposite" presStyleCnt="0"/>
      <dgm:spPr/>
    </dgm:pt>
    <dgm:pt modelId="{12CF5CEB-4162-434A-B4BD-D26D95646FAC}" type="pres">
      <dgm:prSet presAssocID="{49A692B0-8FEF-4E61-A1E1-D673287B98FC}" presName="rootText" presStyleLbl="node1" presStyleIdx="0" presStyleCnt="2"/>
      <dgm:spPr/>
    </dgm:pt>
    <dgm:pt modelId="{BB8CFE83-0792-CA48-B8CB-EC79F4BDABEA}" type="pres">
      <dgm:prSet presAssocID="{49A692B0-8FEF-4E61-A1E1-D673287B98FC}" presName="rootConnector" presStyleLbl="node1" presStyleIdx="0" presStyleCnt="2"/>
      <dgm:spPr/>
    </dgm:pt>
    <dgm:pt modelId="{3CADA1D4-02DB-684F-ACCF-7AB8217B42F3}" type="pres">
      <dgm:prSet presAssocID="{49A692B0-8FEF-4E61-A1E1-D673287B98FC}" presName="childShape" presStyleCnt="0"/>
      <dgm:spPr/>
    </dgm:pt>
    <dgm:pt modelId="{21E1E57E-2D01-8F43-96C6-D381E70312F3}" type="pres">
      <dgm:prSet presAssocID="{EEA531E9-D7CC-4578-9BAC-D31ED30654F6}" presName="root" presStyleCnt="0"/>
      <dgm:spPr/>
    </dgm:pt>
    <dgm:pt modelId="{C5C99CC2-78EE-2147-9077-7128654D49E9}" type="pres">
      <dgm:prSet presAssocID="{EEA531E9-D7CC-4578-9BAC-D31ED30654F6}" presName="rootComposite" presStyleCnt="0"/>
      <dgm:spPr/>
    </dgm:pt>
    <dgm:pt modelId="{EE1B82EF-E5CC-184E-903C-CBAC239C55F7}" type="pres">
      <dgm:prSet presAssocID="{EEA531E9-D7CC-4578-9BAC-D31ED30654F6}" presName="rootText" presStyleLbl="node1" presStyleIdx="1" presStyleCnt="2"/>
      <dgm:spPr/>
    </dgm:pt>
    <dgm:pt modelId="{3E208725-B804-7B4F-88C4-682FD1ABAF20}" type="pres">
      <dgm:prSet presAssocID="{EEA531E9-D7CC-4578-9BAC-D31ED30654F6}" presName="rootConnector" presStyleLbl="node1" presStyleIdx="1" presStyleCnt="2"/>
      <dgm:spPr/>
    </dgm:pt>
    <dgm:pt modelId="{82A06BB9-E991-1141-B950-A3F0CB289905}" type="pres">
      <dgm:prSet presAssocID="{EEA531E9-D7CC-4578-9BAC-D31ED30654F6}" presName="childShape" presStyleCnt="0"/>
      <dgm:spPr/>
    </dgm:pt>
  </dgm:ptLst>
  <dgm:cxnLst>
    <dgm:cxn modelId="{4560821D-BF89-C34D-BF83-2A1E648755CE}" type="presOf" srcId="{49A692B0-8FEF-4E61-A1E1-D673287B98FC}" destId="{12CF5CEB-4162-434A-B4BD-D26D95646FAC}" srcOrd="0" destOrd="0" presId="urn:microsoft.com/office/officeart/2005/8/layout/hierarchy3"/>
    <dgm:cxn modelId="{3AC7BA25-93E0-0F48-AB31-5E280E17B4C8}" type="presOf" srcId="{EEA531E9-D7CC-4578-9BAC-D31ED30654F6}" destId="{3E208725-B804-7B4F-88C4-682FD1ABAF20}" srcOrd="1" destOrd="0" presId="urn:microsoft.com/office/officeart/2005/8/layout/hierarchy3"/>
    <dgm:cxn modelId="{E0A8672A-EDF6-4766-BAD6-2611EB954A4B}" srcId="{5911DB54-3F6F-4F9E-B257-FF7473EAB677}" destId="{49A692B0-8FEF-4E61-A1E1-D673287B98FC}" srcOrd="0" destOrd="0" parTransId="{858BE034-6E36-4E11-9874-1D782486CFF6}" sibTransId="{33B6C169-B46F-44BB-8C3B-C5A0446F5D12}"/>
    <dgm:cxn modelId="{78DD297B-6D0D-4317-928D-C21C0C56E74F}" srcId="{5911DB54-3F6F-4F9E-B257-FF7473EAB677}" destId="{EEA531E9-D7CC-4578-9BAC-D31ED30654F6}" srcOrd="1" destOrd="0" parTransId="{724DE1F2-0FB7-42E9-AFA2-86E71251F579}" sibTransId="{8784865F-A57A-43C5-9EE5-AB656613D3AC}"/>
    <dgm:cxn modelId="{5E13B4AE-EE7D-FF4D-8D0B-26959B5705CF}" type="presOf" srcId="{5911DB54-3F6F-4F9E-B257-FF7473EAB677}" destId="{2794DB66-7B96-A14E-AFEF-31F5D36C4EBB}" srcOrd="0" destOrd="0" presId="urn:microsoft.com/office/officeart/2005/8/layout/hierarchy3"/>
    <dgm:cxn modelId="{CD5E1CB8-8B74-C243-BD7F-C40BB61E87C6}" type="presOf" srcId="{49A692B0-8FEF-4E61-A1E1-D673287B98FC}" destId="{BB8CFE83-0792-CA48-B8CB-EC79F4BDABEA}" srcOrd="1" destOrd="0" presId="urn:microsoft.com/office/officeart/2005/8/layout/hierarchy3"/>
    <dgm:cxn modelId="{721D3DFB-DF28-7144-BBA2-0784DD727765}" type="presOf" srcId="{EEA531E9-D7CC-4578-9BAC-D31ED30654F6}" destId="{EE1B82EF-E5CC-184E-903C-CBAC239C55F7}" srcOrd="0" destOrd="0" presId="urn:microsoft.com/office/officeart/2005/8/layout/hierarchy3"/>
    <dgm:cxn modelId="{299E60EC-89A0-3D42-B7EF-99D3E78EFC0C}" type="presParOf" srcId="{2794DB66-7B96-A14E-AFEF-31F5D36C4EBB}" destId="{B4ED86C0-5823-A74E-93F0-B2D26E258356}" srcOrd="0" destOrd="0" presId="urn:microsoft.com/office/officeart/2005/8/layout/hierarchy3"/>
    <dgm:cxn modelId="{838BAB52-38FE-B345-B81C-D49B816DEB52}" type="presParOf" srcId="{B4ED86C0-5823-A74E-93F0-B2D26E258356}" destId="{9DC1D50F-44BD-884E-B028-0A494E5C6CAA}" srcOrd="0" destOrd="0" presId="urn:microsoft.com/office/officeart/2005/8/layout/hierarchy3"/>
    <dgm:cxn modelId="{EB940946-7DC8-CC48-9D56-ABA21E287A50}" type="presParOf" srcId="{9DC1D50F-44BD-884E-B028-0A494E5C6CAA}" destId="{12CF5CEB-4162-434A-B4BD-D26D95646FAC}" srcOrd="0" destOrd="0" presId="urn:microsoft.com/office/officeart/2005/8/layout/hierarchy3"/>
    <dgm:cxn modelId="{99F88D98-A52A-4442-8D9B-FD63D61AE88A}" type="presParOf" srcId="{9DC1D50F-44BD-884E-B028-0A494E5C6CAA}" destId="{BB8CFE83-0792-CA48-B8CB-EC79F4BDABEA}" srcOrd="1" destOrd="0" presId="urn:microsoft.com/office/officeart/2005/8/layout/hierarchy3"/>
    <dgm:cxn modelId="{EB6E7380-7D17-DA45-A583-81CCDE9B5FAE}" type="presParOf" srcId="{B4ED86C0-5823-A74E-93F0-B2D26E258356}" destId="{3CADA1D4-02DB-684F-ACCF-7AB8217B42F3}" srcOrd="1" destOrd="0" presId="urn:microsoft.com/office/officeart/2005/8/layout/hierarchy3"/>
    <dgm:cxn modelId="{56CBFAD5-6DB3-8E4A-90EB-F8397DF00FEC}" type="presParOf" srcId="{2794DB66-7B96-A14E-AFEF-31F5D36C4EBB}" destId="{21E1E57E-2D01-8F43-96C6-D381E70312F3}" srcOrd="1" destOrd="0" presId="urn:microsoft.com/office/officeart/2005/8/layout/hierarchy3"/>
    <dgm:cxn modelId="{034BF6DC-70DD-D545-A4CF-2D6FD59B3F45}" type="presParOf" srcId="{21E1E57E-2D01-8F43-96C6-D381E70312F3}" destId="{C5C99CC2-78EE-2147-9077-7128654D49E9}" srcOrd="0" destOrd="0" presId="urn:microsoft.com/office/officeart/2005/8/layout/hierarchy3"/>
    <dgm:cxn modelId="{8FCA8319-9830-D840-AC8D-41D3153C4CB9}" type="presParOf" srcId="{C5C99CC2-78EE-2147-9077-7128654D49E9}" destId="{EE1B82EF-E5CC-184E-903C-CBAC239C55F7}" srcOrd="0" destOrd="0" presId="urn:microsoft.com/office/officeart/2005/8/layout/hierarchy3"/>
    <dgm:cxn modelId="{EB6B36B6-4F62-4E4D-A16A-80E9490D04EA}" type="presParOf" srcId="{C5C99CC2-78EE-2147-9077-7128654D49E9}" destId="{3E208725-B804-7B4F-88C4-682FD1ABAF20}" srcOrd="1" destOrd="0" presId="urn:microsoft.com/office/officeart/2005/8/layout/hierarchy3"/>
    <dgm:cxn modelId="{46CEB64A-22B5-BE4C-A11E-DF95A2ED2B3B}" type="presParOf" srcId="{21E1E57E-2D01-8F43-96C6-D381E70312F3}" destId="{82A06BB9-E991-1141-B950-A3F0CB28990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5A0022-C07D-554A-8DA8-8092D92A7DB7}" type="doc">
      <dgm:prSet loTypeId="urn:microsoft.com/office/officeart/2008/layout/RadialCluster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282E6D-1C13-024E-B025-5C203FE30EB6}">
      <dgm:prSet phldrT="[Text]" custT="1"/>
      <dgm:spPr/>
      <dgm:t>
        <a:bodyPr/>
        <a:lstStyle/>
        <a:p>
          <a:r>
            <a:rPr lang="en-US" sz="1400" b="1" dirty="0"/>
            <a:t>Public Policy Analysis</a:t>
          </a:r>
        </a:p>
      </dgm:t>
    </dgm:pt>
    <dgm:pt modelId="{28CAE2EE-35ED-4642-9EAB-C9AA7A728769}" type="parTrans" cxnId="{FE399129-138A-BA4D-B877-6638B6C457BA}">
      <dgm:prSet/>
      <dgm:spPr/>
      <dgm:t>
        <a:bodyPr/>
        <a:lstStyle/>
        <a:p>
          <a:endParaRPr lang="en-US"/>
        </a:p>
      </dgm:t>
    </dgm:pt>
    <dgm:pt modelId="{9E360BC3-2830-484B-8E9A-34C98CB0F919}" type="sibTrans" cxnId="{FE399129-138A-BA4D-B877-6638B6C457BA}">
      <dgm:prSet/>
      <dgm:spPr/>
      <dgm:t>
        <a:bodyPr/>
        <a:lstStyle/>
        <a:p>
          <a:endParaRPr lang="en-US"/>
        </a:p>
      </dgm:t>
    </dgm:pt>
    <dgm:pt modelId="{476D368B-C7DA-4343-AA87-BC7519BBEBC7}">
      <dgm:prSet phldrT="[Text]"/>
      <dgm:spPr/>
      <dgm:t>
        <a:bodyPr/>
        <a:lstStyle/>
        <a:p>
          <a:r>
            <a:rPr lang="en-US" b="1" dirty="0"/>
            <a:t>Policy</a:t>
          </a:r>
          <a:r>
            <a:rPr lang="en-US" sz="1600" b="1" dirty="0"/>
            <a:t> Position Article</a:t>
          </a:r>
        </a:p>
      </dgm:t>
    </dgm:pt>
    <dgm:pt modelId="{F6EF8BF3-1E05-264C-8863-49F212026E51}" type="parTrans" cxnId="{08AB2743-A52B-6741-86F5-888CBAA0B1EF}">
      <dgm:prSet/>
      <dgm:spPr/>
      <dgm:t>
        <a:bodyPr/>
        <a:lstStyle/>
        <a:p>
          <a:endParaRPr lang="en-US"/>
        </a:p>
      </dgm:t>
    </dgm:pt>
    <dgm:pt modelId="{BA4FF4F7-B138-EB49-A0C5-B199685A646B}" type="sibTrans" cxnId="{08AB2743-A52B-6741-86F5-888CBAA0B1EF}">
      <dgm:prSet/>
      <dgm:spPr/>
      <dgm:t>
        <a:bodyPr/>
        <a:lstStyle/>
        <a:p>
          <a:endParaRPr lang="en-US"/>
        </a:p>
      </dgm:t>
    </dgm:pt>
    <dgm:pt modelId="{33C4AD51-4419-064C-81B7-68D9C7ABD379}">
      <dgm:prSet phldrT="[Text]"/>
      <dgm:spPr/>
      <dgm:t>
        <a:bodyPr/>
        <a:lstStyle/>
        <a:p>
          <a:r>
            <a:rPr lang="en-US" b="1" dirty="0"/>
            <a:t>Policy Pitch</a:t>
          </a:r>
        </a:p>
      </dgm:t>
    </dgm:pt>
    <dgm:pt modelId="{E5734590-4BF1-B845-BD79-C02E6EE8529F}" type="parTrans" cxnId="{B05367E1-1180-BA46-A8C5-62FBEE105CB4}">
      <dgm:prSet/>
      <dgm:spPr/>
      <dgm:t>
        <a:bodyPr/>
        <a:lstStyle/>
        <a:p>
          <a:endParaRPr lang="en-US"/>
        </a:p>
      </dgm:t>
    </dgm:pt>
    <dgm:pt modelId="{2FEF6F3C-F704-BD4F-8B1E-DD4FCF839217}" type="sibTrans" cxnId="{B05367E1-1180-BA46-A8C5-62FBEE105CB4}">
      <dgm:prSet/>
      <dgm:spPr/>
      <dgm:t>
        <a:bodyPr/>
        <a:lstStyle/>
        <a:p>
          <a:endParaRPr lang="en-US"/>
        </a:p>
      </dgm:t>
    </dgm:pt>
    <dgm:pt modelId="{44E5385B-F0BF-CD42-8165-1A4C6C03DFFE}">
      <dgm:prSet phldrT="[Text]"/>
      <dgm:spPr/>
      <dgm:t>
        <a:bodyPr/>
        <a:lstStyle/>
        <a:p>
          <a:r>
            <a:rPr lang="en-US" b="1" dirty="0"/>
            <a:t>Policy Brief</a:t>
          </a:r>
        </a:p>
      </dgm:t>
    </dgm:pt>
    <dgm:pt modelId="{9815D8B3-CEEE-2444-99E3-E0CEE1E6FC4B}" type="parTrans" cxnId="{57A4A9B2-5547-9744-AF7F-02E796765E42}">
      <dgm:prSet/>
      <dgm:spPr/>
      <dgm:t>
        <a:bodyPr/>
        <a:lstStyle/>
        <a:p>
          <a:endParaRPr lang="en-US"/>
        </a:p>
      </dgm:t>
    </dgm:pt>
    <dgm:pt modelId="{29BF48BD-79A6-B243-BC68-1A9E09E01899}" type="sibTrans" cxnId="{57A4A9B2-5547-9744-AF7F-02E796765E42}">
      <dgm:prSet/>
      <dgm:spPr/>
      <dgm:t>
        <a:bodyPr/>
        <a:lstStyle/>
        <a:p>
          <a:endParaRPr lang="en-US"/>
        </a:p>
      </dgm:t>
    </dgm:pt>
    <dgm:pt modelId="{98940BDF-510E-C540-9313-B80A39140B73}">
      <dgm:prSet phldrT="[Text]"/>
      <dgm:spPr/>
    </dgm:pt>
    <dgm:pt modelId="{F9DB9DE0-27D4-AF49-835B-CDEA22AA97FF}" type="parTrans" cxnId="{921A17E9-426B-F144-A21E-B66AFE93C3DE}">
      <dgm:prSet/>
      <dgm:spPr/>
      <dgm:t>
        <a:bodyPr/>
        <a:lstStyle/>
        <a:p>
          <a:endParaRPr lang="en-US"/>
        </a:p>
      </dgm:t>
    </dgm:pt>
    <dgm:pt modelId="{4909B375-7191-0646-866D-51666907AA20}" type="sibTrans" cxnId="{921A17E9-426B-F144-A21E-B66AFE93C3DE}">
      <dgm:prSet/>
      <dgm:spPr/>
      <dgm:t>
        <a:bodyPr/>
        <a:lstStyle/>
        <a:p>
          <a:endParaRPr lang="en-US"/>
        </a:p>
      </dgm:t>
    </dgm:pt>
    <dgm:pt modelId="{CD65C15C-1F63-7F4E-BE05-B6B430A54C32}">
      <dgm:prSet phldrT="[Text]"/>
      <dgm:spPr/>
    </dgm:pt>
    <dgm:pt modelId="{481DD67D-E1CA-584D-A773-A4953FB23121}" type="parTrans" cxnId="{C324A1CF-64AA-AB46-B310-0B383A8DB0A6}">
      <dgm:prSet/>
      <dgm:spPr/>
      <dgm:t>
        <a:bodyPr/>
        <a:lstStyle/>
        <a:p>
          <a:endParaRPr lang="en-US"/>
        </a:p>
      </dgm:t>
    </dgm:pt>
    <dgm:pt modelId="{33B8B6C3-F86B-154B-A186-A604DB7F2EB3}" type="sibTrans" cxnId="{C324A1CF-64AA-AB46-B310-0B383A8DB0A6}">
      <dgm:prSet/>
      <dgm:spPr/>
      <dgm:t>
        <a:bodyPr/>
        <a:lstStyle/>
        <a:p>
          <a:endParaRPr lang="en-US"/>
        </a:p>
      </dgm:t>
    </dgm:pt>
    <dgm:pt modelId="{A7295AD2-1D96-6A4B-869B-7B57E7E39CD6}">
      <dgm:prSet phldrT="[Text]"/>
      <dgm:spPr/>
      <dgm:t>
        <a:bodyPr/>
        <a:lstStyle/>
        <a:p>
          <a:endParaRPr lang="en-US"/>
        </a:p>
      </dgm:t>
    </dgm:pt>
    <dgm:pt modelId="{000BD371-A5ED-0C44-988E-924DDED8CB10}" type="parTrans" cxnId="{D7174050-1359-764D-8079-223DD717A6BC}">
      <dgm:prSet/>
      <dgm:spPr/>
      <dgm:t>
        <a:bodyPr/>
        <a:lstStyle/>
        <a:p>
          <a:endParaRPr lang="en-US"/>
        </a:p>
      </dgm:t>
    </dgm:pt>
    <dgm:pt modelId="{4FB32ADE-AE0C-1845-B36B-609E70C65178}" type="sibTrans" cxnId="{D7174050-1359-764D-8079-223DD717A6BC}">
      <dgm:prSet/>
      <dgm:spPr/>
      <dgm:t>
        <a:bodyPr/>
        <a:lstStyle/>
        <a:p>
          <a:endParaRPr lang="en-US"/>
        </a:p>
      </dgm:t>
    </dgm:pt>
    <dgm:pt modelId="{9AF181FB-8E72-4E43-8EAB-15530304CF08}">
      <dgm:prSet phldrT="[Text]" custT="1"/>
      <dgm:spPr/>
      <dgm:t>
        <a:bodyPr/>
        <a:lstStyle/>
        <a:p>
          <a:r>
            <a:rPr lang="en-US" sz="1400" b="1" dirty="0"/>
            <a:t>Policy Neutral Report</a:t>
          </a:r>
        </a:p>
      </dgm:t>
    </dgm:pt>
    <dgm:pt modelId="{951F81E6-546A-2A41-800E-788EFCD31C0E}" type="parTrans" cxnId="{2E61128F-4872-6C4A-9FC5-3659675F45A2}">
      <dgm:prSet/>
      <dgm:spPr/>
      <dgm:t>
        <a:bodyPr/>
        <a:lstStyle/>
        <a:p>
          <a:endParaRPr lang="en-US"/>
        </a:p>
      </dgm:t>
    </dgm:pt>
    <dgm:pt modelId="{D15886C4-64E2-B240-8793-F8CB7971BE70}" type="sibTrans" cxnId="{2E61128F-4872-6C4A-9FC5-3659675F45A2}">
      <dgm:prSet/>
      <dgm:spPr/>
      <dgm:t>
        <a:bodyPr/>
        <a:lstStyle/>
        <a:p>
          <a:endParaRPr lang="en-US"/>
        </a:p>
      </dgm:t>
    </dgm:pt>
    <dgm:pt modelId="{E246A4D9-45CE-7246-9551-1516368CDBFD}">
      <dgm:prSet phldrT="[Text]"/>
      <dgm:spPr/>
      <dgm:t>
        <a:bodyPr/>
        <a:lstStyle/>
        <a:p>
          <a:r>
            <a:rPr lang="en-US" b="1" dirty="0"/>
            <a:t>Info Graphic</a:t>
          </a:r>
        </a:p>
      </dgm:t>
    </dgm:pt>
    <dgm:pt modelId="{00C746B8-6F35-234E-A473-A0154120C0C9}" type="parTrans" cxnId="{98BACA75-B835-FF46-B1AA-36035A0DD0AF}">
      <dgm:prSet/>
      <dgm:spPr/>
      <dgm:t>
        <a:bodyPr/>
        <a:lstStyle/>
        <a:p>
          <a:endParaRPr lang="en-US"/>
        </a:p>
      </dgm:t>
    </dgm:pt>
    <dgm:pt modelId="{E69EF344-AD92-A643-9EC6-A1CBFCFD1530}" type="sibTrans" cxnId="{98BACA75-B835-FF46-B1AA-36035A0DD0AF}">
      <dgm:prSet/>
      <dgm:spPr/>
      <dgm:t>
        <a:bodyPr/>
        <a:lstStyle/>
        <a:p>
          <a:endParaRPr lang="en-US"/>
        </a:p>
      </dgm:t>
    </dgm:pt>
    <dgm:pt modelId="{D3ADA1C5-BE78-3C4A-8253-54A7D1FADDFA}">
      <dgm:prSet phldrT="[Text]" custT="1"/>
      <dgm:spPr/>
      <dgm:t>
        <a:bodyPr/>
        <a:lstStyle/>
        <a:p>
          <a:r>
            <a:rPr lang="en-US" sz="1400" b="1" dirty="0"/>
            <a:t>Transition Paper</a:t>
          </a:r>
        </a:p>
      </dgm:t>
    </dgm:pt>
    <dgm:pt modelId="{A959A8EE-7D80-824B-8252-A02CBF59BB89}" type="parTrans" cxnId="{43937C3C-4E02-274C-B386-F4C0A1EFEABE}">
      <dgm:prSet/>
      <dgm:spPr/>
      <dgm:t>
        <a:bodyPr/>
        <a:lstStyle/>
        <a:p>
          <a:endParaRPr lang="en-US"/>
        </a:p>
      </dgm:t>
    </dgm:pt>
    <dgm:pt modelId="{9ECA9A03-1CE7-4046-B020-574E57B6F514}" type="sibTrans" cxnId="{43937C3C-4E02-274C-B386-F4C0A1EFEABE}">
      <dgm:prSet/>
      <dgm:spPr/>
      <dgm:t>
        <a:bodyPr/>
        <a:lstStyle/>
        <a:p>
          <a:endParaRPr lang="en-US"/>
        </a:p>
      </dgm:t>
    </dgm:pt>
    <dgm:pt modelId="{66F434E4-CED0-8B43-BDEB-34E2F29DF8E9}">
      <dgm:prSet phldrT="[Text]"/>
      <dgm:spPr/>
      <dgm:t>
        <a:bodyPr/>
        <a:lstStyle/>
        <a:p>
          <a:r>
            <a:rPr lang="en-US" b="1" dirty="0"/>
            <a:t>Video</a:t>
          </a:r>
        </a:p>
      </dgm:t>
    </dgm:pt>
    <dgm:pt modelId="{C7B654EF-C373-8542-BFE4-8699131DD9F7}" type="parTrans" cxnId="{B48D04FD-689F-4648-9AE3-77245E5CC6C8}">
      <dgm:prSet/>
      <dgm:spPr/>
      <dgm:t>
        <a:bodyPr/>
        <a:lstStyle/>
        <a:p>
          <a:endParaRPr lang="en-US"/>
        </a:p>
      </dgm:t>
    </dgm:pt>
    <dgm:pt modelId="{3866FEC5-AC3A-2E41-AE86-7EA7B8D78C7A}" type="sibTrans" cxnId="{B48D04FD-689F-4648-9AE3-77245E5CC6C8}">
      <dgm:prSet/>
      <dgm:spPr/>
      <dgm:t>
        <a:bodyPr/>
        <a:lstStyle/>
        <a:p>
          <a:endParaRPr lang="en-US"/>
        </a:p>
      </dgm:t>
    </dgm:pt>
    <dgm:pt modelId="{1365638C-5A53-B74B-9F49-7A843B0A97D7}" type="pres">
      <dgm:prSet presAssocID="{3E5A0022-C07D-554A-8DA8-8092D92A7DB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99C1BB3-BE45-A34F-82D1-777B3CFCB56D}" type="pres">
      <dgm:prSet presAssocID="{DA282E6D-1C13-024E-B025-5C203FE30EB6}" presName="singleCycle" presStyleCnt="0"/>
      <dgm:spPr/>
    </dgm:pt>
    <dgm:pt modelId="{A6603CC5-B661-114C-A07A-9D50EF36FE17}" type="pres">
      <dgm:prSet presAssocID="{DA282E6D-1C13-024E-B025-5C203FE30EB6}" presName="singleCenter" presStyleLbl="node1" presStyleIdx="0" presStyleCnt="8">
        <dgm:presLayoutVars>
          <dgm:chMax val="7"/>
          <dgm:chPref val="7"/>
        </dgm:presLayoutVars>
      </dgm:prSet>
      <dgm:spPr/>
    </dgm:pt>
    <dgm:pt modelId="{1B5E2E60-9EF3-7F45-B3B4-E9486008A658}" type="pres">
      <dgm:prSet presAssocID="{A959A8EE-7D80-824B-8252-A02CBF59BB89}" presName="Name56" presStyleLbl="parChTrans1D2" presStyleIdx="0" presStyleCnt="7"/>
      <dgm:spPr/>
    </dgm:pt>
    <dgm:pt modelId="{D26E4632-1FEF-6849-9E50-78DB45CAAF7E}" type="pres">
      <dgm:prSet presAssocID="{D3ADA1C5-BE78-3C4A-8253-54A7D1FADDFA}" presName="text0" presStyleLbl="node1" presStyleIdx="1" presStyleCnt="8">
        <dgm:presLayoutVars>
          <dgm:bulletEnabled val="1"/>
        </dgm:presLayoutVars>
      </dgm:prSet>
      <dgm:spPr/>
    </dgm:pt>
    <dgm:pt modelId="{175770A5-0AE4-8742-A3B7-125F52BA86F2}" type="pres">
      <dgm:prSet presAssocID="{951F81E6-546A-2A41-800E-788EFCD31C0E}" presName="Name56" presStyleLbl="parChTrans1D2" presStyleIdx="1" presStyleCnt="7"/>
      <dgm:spPr/>
    </dgm:pt>
    <dgm:pt modelId="{89BA9C37-1BF2-E048-9BE9-6491A6935221}" type="pres">
      <dgm:prSet presAssocID="{9AF181FB-8E72-4E43-8EAB-15530304CF08}" presName="text0" presStyleLbl="node1" presStyleIdx="2" presStyleCnt="8">
        <dgm:presLayoutVars>
          <dgm:bulletEnabled val="1"/>
        </dgm:presLayoutVars>
      </dgm:prSet>
      <dgm:spPr/>
    </dgm:pt>
    <dgm:pt modelId="{8D41E766-BD55-E44F-9F80-B9EFB66ECB87}" type="pres">
      <dgm:prSet presAssocID="{F6EF8BF3-1E05-264C-8863-49F212026E51}" presName="Name56" presStyleLbl="parChTrans1D2" presStyleIdx="2" presStyleCnt="7"/>
      <dgm:spPr/>
    </dgm:pt>
    <dgm:pt modelId="{6CA7829D-0855-3B4B-9191-D7120DE467CD}" type="pres">
      <dgm:prSet presAssocID="{476D368B-C7DA-4343-AA87-BC7519BBEBC7}" presName="text0" presStyleLbl="node1" presStyleIdx="3" presStyleCnt="8">
        <dgm:presLayoutVars>
          <dgm:bulletEnabled val="1"/>
        </dgm:presLayoutVars>
      </dgm:prSet>
      <dgm:spPr/>
    </dgm:pt>
    <dgm:pt modelId="{789A4C23-DA3B-2D40-8AF5-3ED7A8CE8F8F}" type="pres">
      <dgm:prSet presAssocID="{9815D8B3-CEEE-2444-99E3-E0CEE1E6FC4B}" presName="Name56" presStyleLbl="parChTrans1D2" presStyleIdx="3" presStyleCnt="7"/>
      <dgm:spPr/>
    </dgm:pt>
    <dgm:pt modelId="{2CC42F4B-904D-5544-80D1-F84F0F64781C}" type="pres">
      <dgm:prSet presAssocID="{44E5385B-F0BF-CD42-8165-1A4C6C03DFFE}" presName="text0" presStyleLbl="node1" presStyleIdx="4" presStyleCnt="8">
        <dgm:presLayoutVars>
          <dgm:bulletEnabled val="1"/>
        </dgm:presLayoutVars>
      </dgm:prSet>
      <dgm:spPr/>
    </dgm:pt>
    <dgm:pt modelId="{DD875EEE-5CCE-3D4A-9573-32006D6A19CA}" type="pres">
      <dgm:prSet presAssocID="{E5734590-4BF1-B845-BD79-C02E6EE8529F}" presName="Name56" presStyleLbl="parChTrans1D2" presStyleIdx="4" presStyleCnt="7"/>
      <dgm:spPr/>
    </dgm:pt>
    <dgm:pt modelId="{BCF435FC-2C46-F440-B9D3-7C8FFFB0002E}" type="pres">
      <dgm:prSet presAssocID="{33C4AD51-4419-064C-81B7-68D9C7ABD379}" presName="text0" presStyleLbl="node1" presStyleIdx="5" presStyleCnt="8">
        <dgm:presLayoutVars>
          <dgm:bulletEnabled val="1"/>
        </dgm:presLayoutVars>
      </dgm:prSet>
      <dgm:spPr/>
    </dgm:pt>
    <dgm:pt modelId="{0B8F4712-BFBC-2E4C-B20C-3D654BC7F545}" type="pres">
      <dgm:prSet presAssocID="{00C746B8-6F35-234E-A473-A0154120C0C9}" presName="Name56" presStyleLbl="parChTrans1D2" presStyleIdx="5" presStyleCnt="7"/>
      <dgm:spPr/>
    </dgm:pt>
    <dgm:pt modelId="{E1DC0DD7-BBAB-7648-9168-7EB33A1FF18B}" type="pres">
      <dgm:prSet presAssocID="{E246A4D9-45CE-7246-9551-1516368CDBFD}" presName="text0" presStyleLbl="node1" presStyleIdx="6" presStyleCnt="8">
        <dgm:presLayoutVars>
          <dgm:bulletEnabled val="1"/>
        </dgm:presLayoutVars>
      </dgm:prSet>
      <dgm:spPr/>
    </dgm:pt>
    <dgm:pt modelId="{C1D3ACEF-BA24-2A47-8694-B4A4352537AA}" type="pres">
      <dgm:prSet presAssocID="{C7B654EF-C373-8542-BFE4-8699131DD9F7}" presName="Name56" presStyleLbl="parChTrans1D2" presStyleIdx="6" presStyleCnt="7"/>
      <dgm:spPr/>
    </dgm:pt>
    <dgm:pt modelId="{D42EA14A-1BB1-5444-B8C5-3D2DC2DD7F06}" type="pres">
      <dgm:prSet presAssocID="{66F434E4-CED0-8B43-BDEB-34E2F29DF8E9}" presName="text0" presStyleLbl="node1" presStyleIdx="7" presStyleCnt="8">
        <dgm:presLayoutVars>
          <dgm:bulletEnabled val="1"/>
        </dgm:presLayoutVars>
      </dgm:prSet>
      <dgm:spPr/>
    </dgm:pt>
  </dgm:ptLst>
  <dgm:cxnLst>
    <dgm:cxn modelId="{8795BB1A-4686-EB4F-9F57-3AF1C105A480}" type="presOf" srcId="{DA282E6D-1C13-024E-B025-5C203FE30EB6}" destId="{A6603CC5-B661-114C-A07A-9D50EF36FE17}" srcOrd="0" destOrd="0" presId="urn:microsoft.com/office/officeart/2008/layout/RadialCluster"/>
    <dgm:cxn modelId="{23DEAA20-46E5-AD4B-B243-92AB89847376}" type="presOf" srcId="{476D368B-C7DA-4343-AA87-BC7519BBEBC7}" destId="{6CA7829D-0855-3B4B-9191-D7120DE467CD}" srcOrd="0" destOrd="0" presId="urn:microsoft.com/office/officeart/2008/layout/RadialCluster"/>
    <dgm:cxn modelId="{FE399129-138A-BA4D-B877-6638B6C457BA}" srcId="{3E5A0022-C07D-554A-8DA8-8092D92A7DB7}" destId="{DA282E6D-1C13-024E-B025-5C203FE30EB6}" srcOrd="0" destOrd="0" parTransId="{28CAE2EE-35ED-4642-9EAB-C9AA7A728769}" sibTransId="{9E360BC3-2830-484B-8E9A-34C98CB0F919}"/>
    <dgm:cxn modelId="{DD51AA37-7595-C240-9C5C-082EF5684145}" type="presOf" srcId="{F6EF8BF3-1E05-264C-8863-49F212026E51}" destId="{8D41E766-BD55-E44F-9F80-B9EFB66ECB87}" srcOrd="0" destOrd="0" presId="urn:microsoft.com/office/officeart/2008/layout/RadialCluster"/>
    <dgm:cxn modelId="{43937C3C-4E02-274C-B386-F4C0A1EFEABE}" srcId="{DA282E6D-1C13-024E-B025-5C203FE30EB6}" destId="{D3ADA1C5-BE78-3C4A-8253-54A7D1FADDFA}" srcOrd="0" destOrd="0" parTransId="{A959A8EE-7D80-824B-8252-A02CBF59BB89}" sibTransId="{9ECA9A03-1CE7-4046-B020-574E57B6F514}"/>
    <dgm:cxn modelId="{08AB2743-A52B-6741-86F5-888CBAA0B1EF}" srcId="{DA282E6D-1C13-024E-B025-5C203FE30EB6}" destId="{476D368B-C7DA-4343-AA87-BC7519BBEBC7}" srcOrd="2" destOrd="0" parTransId="{F6EF8BF3-1E05-264C-8863-49F212026E51}" sibTransId="{BA4FF4F7-B138-EB49-A0C5-B199685A646B}"/>
    <dgm:cxn modelId="{D7174050-1359-764D-8079-223DD717A6BC}" srcId="{DA282E6D-1C13-024E-B025-5C203FE30EB6}" destId="{A7295AD2-1D96-6A4B-869B-7B57E7E39CD6}" srcOrd="9" destOrd="0" parTransId="{000BD371-A5ED-0C44-988E-924DDED8CB10}" sibTransId="{4FB32ADE-AE0C-1845-B36B-609E70C65178}"/>
    <dgm:cxn modelId="{30F00A71-084F-3945-B8AF-5EEEFACEC0DA}" type="presOf" srcId="{D3ADA1C5-BE78-3C4A-8253-54A7D1FADDFA}" destId="{D26E4632-1FEF-6849-9E50-78DB45CAAF7E}" srcOrd="0" destOrd="0" presId="urn:microsoft.com/office/officeart/2008/layout/RadialCluster"/>
    <dgm:cxn modelId="{98BACA75-B835-FF46-B1AA-36035A0DD0AF}" srcId="{DA282E6D-1C13-024E-B025-5C203FE30EB6}" destId="{E246A4D9-45CE-7246-9551-1516368CDBFD}" srcOrd="5" destOrd="0" parTransId="{00C746B8-6F35-234E-A473-A0154120C0C9}" sibTransId="{E69EF344-AD92-A643-9EC6-A1CBFCFD1530}"/>
    <dgm:cxn modelId="{55F3F87B-639D-B04D-BDE3-FD86A1C867B8}" type="presOf" srcId="{A959A8EE-7D80-824B-8252-A02CBF59BB89}" destId="{1B5E2E60-9EF3-7F45-B3B4-E9486008A658}" srcOrd="0" destOrd="0" presId="urn:microsoft.com/office/officeart/2008/layout/RadialCluster"/>
    <dgm:cxn modelId="{0274E081-DA18-4442-A512-E40B5A48D0C2}" type="presOf" srcId="{E246A4D9-45CE-7246-9551-1516368CDBFD}" destId="{E1DC0DD7-BBAB-7648-9168-7EB33A1FF18B}" srcOrd="0" destOrd="0" presId="urn:microsoft.com/office/officeart/2008/layout/RadialCluster"/>
    <dgm:cxn modelId="{2E61128F-4872-6C4A-9FC5-3659675F45A2}" srcId="{DA282E6D-1C13-024E-B025-5C203FE30EB6}" destId="{9AF181FB-8E72-4E43-8EAB-15530304CF08}" srcOrd="1" destOrd="0" parTransId="{951F81E6-546A-2A41-800E-788EFCD31C0E}" sibTransId="{D15886C4-64E2-B240-8793-F8CB7971BE70}"/>
    <dgm:cxn modelId="{9E5FD899-005A-A844-A3BE-C3C7686D491A}" type="presOf" srcId="{9AF181FB-8E72-4E43-8EAB-15530304CF08}" destId="{89BA9C37-1BF2-E048-9BE9-6491A6935221}" srcOrd="0" destOrd="0" presId="urn:microsoft.com/office/officeart/2008/layout/RadialCluster"/>
    <dgm:cxn modelId="{BA4CDA9B-300A-654B-AFBF-1C3BF769276D}" type="presOf" srcId="{33C4AD51-4419-064C-81B7-68D9C7ABD379}" destId="{BCF435FC-2C46-F440-B9D3-7C8FFFB0002E}" srcOrd="0" destOrd="0" presId="urn:microsoft.com/office/officeart/2008/layout/RadialCluster"/>
    <dgm:cxn modelId="{8425E6A2-77EF-ED44-B294-AE23EF005B80}" type="presOf" srcId="{44E5385B-F0BF-CD42-8165-1A4C6C03DFFE}" destId="{2CC42F4B-904D-5544-80D1-F84F0F64781C}" srcOrd="0" destOrd="0" presId="urn:microsoft.com/office/officeart/2008/layout/RadialCluster"/>
    <dgm:cxn modelId="{57A4A9B2-5547-9744-AF7F-02E796765E42}" srcId="{DA282E6D-1C13-024E-B025-5C203FE30EB6}" destId="{44E5385B-F0BF-CD42-8165-1A4C6C03DFFE}" srcOrd="3" destOrd="0" parTransId="{9815D8B3-CEEE-2444-99E3-E0CEE1E6FC4B}" sibTransId="{29BF48BD-79A6-B243-BC68-1A9E09E01899}"/>
    <dgm:cxn modelId="{B19F6FB5-2696-6E43-8212-964E0DA8EB75}" type="presOf" srcId="{9815D8B3-CEEE-2444-99E3-E0CEE1E6FC4B}" destId="{789A4C23-DA3B-2D40-8AF5-3ED7A8CE8F8F}" srcOrd="0" destOrd="0" presId="urn:microsoft.com/office/officeart/2008/layout/RadialCluster"/>
    <dgm:cxn modelId="{25E5F2BE-9D0D-764F-8CA8-FCC94A1CF434}" type="presOf" srcId="{E5734590-4BF1-B845-BD79-C02E6EE8529F}" destId="{DD875EEE-5CCE-3D4A-9573-32006D6A19CA}" srcOrd="0" destOrd="0" presId="urn:microsoft.com/office/officeart/2008/layout/RadialCluster"/>
    <dgm:cxn modelId="{C324A1CF-64AA-AB46-B310-0B383A8DB0A6}" srcId="{DA282E6D-1C13-024E-B025-5C203FE30EB6}" destId="{CD65C15C-1F63-7F4E-BE05-B6B430A54C32}" srcOrd="8" destOrd="0" parTransId="{481DD67D-E1CA-584D-A773-A4953FB23121}" sibTransId="{33B8B6C3-F86B-154B-A186-A604DB7F2EB3}"/>
    <dgm:cxn modelId="{DE7EDED4-9476-004E-87BD-63BB8EE75733}" type="presOf" srcId="{C7B654EF-C373-8542-BFE4-8699131DD9F7}" destId="{C1D3ACEF-BA24-2A47-8694-B4A4352537AA}" srcOrd="0" destOrd="0" presId="urn:microsoft.com/office/officeart/2008/layout/RadialCluster"/>
    <dgm:cxn modelId="{B05367E1-1180-BA46-A8C5-62FBEE105CB4}" srcId="{DA282E6D-1C13-024E-B025-5C203FE30EB6}" destId="{33C4AD51-4419-064C-81B7-68D9C7ABD379}" srcOrd="4" destOrd="0" parTransId="{E5734590-4BF1-B845-BD79-C02E6EE8529F}" sibTransId="{2FEF6F3C-F704-BD4F-8B1E-DD4FCF839217}"/>
    <dgm:cxn modelId="{E8ADBBE8-5E3F-4546-B419-59C94A07610D}" type="presOf" srcId="{00C746B8-6F35-234E-A473-A0154120C0C9}" destId="{0B8F4712-BFBC-2E4C-B20C-3D654BC7F545}" srcOrd="0" destOrd="0" presId="urn:microsoft.com/office/officeart/2008/layout/RadialCluster"/>
    <dgm:cxn modelId="{921A17E9-426B-F144-A21E-B66AFE93C3DE}" srcId="{DA282E6D-1C13-024E-B025-5C203FE30EB6}" destId="{98940BDF-510E-C540-9313-B80A39140B73}" srcOrd="7" destOrd="0" parTransId="{F9DB9DE0-27D4-AF49-835B-CDEA22AA97FF}" sibTransId="{4909B375-7191-0646-866D-51666907AA20}"/>
    <dgm:cxn modelId="{539648F3-9046-4742-B1CD-CF1CC8AEB2FB}" type="presOf" srcId="{66F434E4-CED0-8B43-BDEB-34E2F29DF8E9}" destId="{D42EA14A-1BB1-5444-B8C5-3D2DC2DD7F06}" srcOrd="0" destOrd="0" presId="urn:microsoft.com/office/officeart/2008/layout/RadialCluster"/>
    <dgm:cxn modelId="{D7C2F6F4-B437-1241-B85C-0A2E6A283748}" type="presOf" srcId="{3E5A0022-C07D-554A-8DA8-8092D92A7DB7}" destId="{1365638C-5A53-B74B-9F49-7A843B0A97D7}" srcOrd="0" destOrd="0" presId="urn:microsoft.com/office/officeart/2008/layout/RadialCluster"/>
    <dgm:cxn modelId="{D89DAEF8-6A96-A544-9F20-6E22EAC59BDA}" type="presOf" srcId="{951F81E6-546A-2A41-800E-788EFCD31C0E}" destId="{175770A5-0AE4-8742-A3B7-125F52BA86F2}" srcOrd="0" destOrd="0" presId="urn:microsoft.com/office/officeart/2008/layout/RadialCluster"/>
    <dgm:cxn modelId="{B48D04FD-689F-4648-9AE3-77245E5CC6C8}" srcId="{DA282E6D-1C13-024E-B025-5C203FE30EB6}" destId="{66F434E4-CED0-8B43-BDEB-34E2F29DF8E9}" srcOrd="6" destOrd="0" parTransId="{C7B654EF-C373-8542-BFE4-8699131DD9F7}" sibTransId="{3866FEC5-AC3A-2E41-AE86-7EA7B8D78C7A}"/>
    <dgm:cxn modelId="{90CBE56C-B3E8-0145-AA6F-CC25E7B97E51}" type="presParOf" srcId="{1365638C-5A53-B74B-9F49-7A843B0A97D7}" destId="{799C1BB3-BE45-A34F-82D1-777B3CFCB56D}" srcOrd="0" destOrd="0" presId="urn:microsoft.com/office/officeart/2008/layout/RadialCluster"/>
    <dgm:cxn modelId="{FFCD839A-9624-F546-B34A-2EE9A6AECA7E}" type="presParOf" srcId="{799C1BB3-BE45-A34F-82D1-777B3CFCB56D}" destId="{A6603CC5-B661-114C-A07A-9D50EF36FE17}" srcOrd="0" destOrd="0" presId="urn:microsoft.com/office/officeart/2008/layout/RadialCluster"/>
    <dgm:cxn modelId="{2C2ABF70-DACF-D243-9EE9-5DFF4C3D8D7A}" type="presParOf" srcId="{799C1BB3-BE45-A34F-82D1-777B3CFCB56D}" destId="{1B5E2E60-9EF3-7F45-B3B4-E9486008A658}" srcOrd="1" destOrd="0" presId="urn:microsoft.com/office/officeart/2008/layout/RadialCluster"/>
    <dgm:cxn modelId="{49D2B5B1-616E-B747-8AAB-345CFE241F60}" type="presParOf" srcId="{799C1BB3-BE45-A34F-82D1-777B3CFCB56D}" destId="{D26E4632-1FEF-6849-9E50-78DB45CAAF7E}" srcOrd="2" destOrd="0" presId="urn:microsoft.com/office/officeart/2008/layout/RadialCluster"/>
    <dgm:cxn modelId="{67895EA5-BEF0-7C46-9940-64FA84B0EA12}" type="presParOf" srcId="{799C1BB3-BE45-A34F-82D1-777B3CFCB56D}" destId="{175770A5-0AE4-8742-A3B7-125F52BA86F2}" srcOrd="3" destOrd="0" presId="urn:microsoft.com/office/officeart/2008/layout/RadialCluster"/>
    <dgm:cxn modelId="{58420C64-A0A0-4643-B636-0593D93D07CC}" type="presParOf" srcId="{799C1BB3-BE45-A34F-82D1-777B3CFCB56D}" destId="{89BA9C37-1BF2-E048-9BE9-6491A6935221}" srcOrd="4" destOrd="0" presId="urn:microsoft.com/office/officeart/2008/layout/RadialCluster"/>
    <dgm:cxn modelId="{C480E625-1DE9-3B41-85F4-133E821719FE}" type="presParOf" srcId="{799C1BB3-BE45-A34F-82D1-777B3CFCB56D}" destId="{8D41E766-BD55-E44F-9F80-B9EFB66ECB87}" srcOrd="5" destOrd="0" presId="urn:microsoft.com/office/officeart/2008/layout/RadialCluster"/>
    <dgm:cxn modelId="{18C5CEE7-F450-6A4C-80A4-B648826DC554}" type="presParOf" srcId="{799C1BB3-BE45-A34F-82D1-777B3CFCB56D}" destId="{6CA7829D-0855-3B4B-9191-D7120DE467CD}" srcOrd="6" destOrd="0" presId="urn:microsoft.com/office/officeart/2008/layout/RadialCluster"/>
    <dgm:cxn modelId="{B5E4AE2E-AFE3-3D41-84B1-BAA224F44994}" type="presParOf" srcId="{799C1BB3-BE45-A34F-82D1-777B3CFCB56D}" destId="{789A4C23-DA3B-2D40-8AF5-3ED7A8CE8F8F}" srcOrd="7" destOrd="0" presId="urn:microsoft.com/office/officeart/2008/layout/RadialCluster"/>
    <dgm:cxn modelId="{B535F547-AD34-724E-8C33-54F3F675AD85}" type="presParOf" srcId="{799C1BB3-BE45-A34F-82D1-777B3CFCB56D}" destId="{2CC42F4B-904D-5544-80D1-F84F0F64781C}" srcOrd="8" destOrd="0" presId="urn:microsoft.com/office/officeart/2008/layout/RadialCluster"/>
    <dgm:cxn modelId="{AC395554-1706-4743-BE6B-A40F4559E14F}" type="presParOf" srcId="{799C1BB3-BE45-A34F-82D1-777B3CFCB56D}" destId="{DD875EEE-5CCE-3D4A-9573-32006D6A19CA}" srcOrd="9" destOrd="0" presId="urn:microsoft.com/office/officeart/2008/layout/RadialCluster"/>
    <dgm:cxn modelId="{D85042B3-8CF2-E048-8B98-C7406D35C3DA}" type="presParOf" srcId="{799C1BB3-BE45-A34F-82D1-777B3CFCB56D}" destId="{BCF435FC-2C46-F440-B9D3-7C8FFFB0002E}" srcOrd="10" destOrd="0" presId="urn:microsoft.com/office/officeart/2008/layout/RadialCluster"/>
    <dgm:cxn modelId="{80A2F869-5916-514F-8C66-25C4EF163116}" type="presParOf" srcId="{799C1BB3-BE45-A34F-82D1-777B3CFCB56D}" destId="{0B8F4712-BFBC-2E4C-B20C-3D654BC7F545}" srcOrd="11" destOrd="0" presId="urn:microsoft.com/office/officeart/2008/layout/RadialCluster"/>
    <dgm:cxn modelId="{4127BCA3-5261-D147-B0A6-7617E8133582}" type="presParOf" srcId="{799C1BB3-BE45-A34F-82D1-777B3CFCB56D}" destId="{E1DC0DD7-BBAB-7648-9168-7EB33A1FF18B}" srcOrd="12" destOrd="0" presId="urn:microsoft.com/office/officeart/2008/layout/RadialCluster"/>
    <dgm:cxn modelId="{EE1A606F-49B8-0F44-84B2-6FC0E23EBF23}" type="presParOf" srcId="{799C1BB3-BE45-A34F-82D1-777B3CFCB56D}" destId="{C1D3ACEF-BA24-2A47-8694-B4A4352537AA}" srcOrd="13" destOrd="0" presId="urn:microsoft.com/office/officeart/2008/layout/RadialCluster"/>
    <dgm:cxn modelId="{7A14F724-AE09-C84C-A199-F630F4E8B537}" type="presParOf" srcId="{799C1BB3-BE45-A34F-82D1-777B3CFCB56D}" destId="{D42EA14A-1BB1-5444-B8C5-3D2DC2DD7F06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C6F17A-2AF9-4519-9FAD-057874CF422A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53D596-8A42-4CA2-960D-7F3A5952D8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Establish State procurement policies</a:t>
          </a:r>
        </a:p>
      </dgm:t>
    </dgm:pt>
    <dgm:pt modelId="{0E558427-8C31-4075-996D-9173535A623F}" type="parTrans" cxnId="{9FE80602-6E9F-46C1-AF61-97C308E2A0E9}">
      <dgm:prSet/>
      <dgm:spPr/>
      <dgm:t>
        <a:bodyPr/>
        <a:lstStyle/>
        <a:p>
          <a:endParaRPr lang="en-US"/>
        </a:p>
      </dgm:t>
    </dgm:pt>
    <dgm:pt modelId="{11C54885-9D5E-465D-BCFB-EFF0059AC8F7}" type="sibTrans" cxnId="{9FE80602-6E9F-46C1-AF61-97C308E2A0E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47AD49D-4F76-4EA6-95AD-4BECCA2836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Regulate Utilities</a:t>
          </a:r>
        </a:p>
      </dgm:t>
    </dgm:pt>
    <dgm:pt modelId="{CE366DF1-266B-41CA-893A-E75CA12D19BA}" type="parTrans" cxnId="{D46AB792-7B0B-4D8B-86E7-EC34FAA11709}">
      <dgm:prSet/>
      <dgm:spPr/>
      <dgm:t>
        <a:bodyPr/>
        <a:lstStyle/>
        <a:p>
          <a:endParaRPr lang="en-US"/>
        </a:p>
      </dgm:t>
    </dgm:pt>
    <dgm:pt modelId="{32D65DF3-DC2E-4CF1-9CF9-4361920E9459}" type="sibTrans" cxnId="{D46AB792-7B0B-4D8B-86E7-EC34FAA1170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598F3F1-77B4-434F-BE5F-8E59904620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Set Decarbonization Commitments</a:t>
          </a:r>
        </a:p>
      </dgm:t>
    </dgm:pt>
    <dgm:pt modelId="{01D37220-6DEF-4AEF-B38E-98F2BBE6B352}" type="parTrans" cxnId="{85002F3B-C203-4ECF-BF59-C001D939A217}">
      <dgm:prSet/>
      <dgm:spPr/>
      <dgm:t>
        <a:bodyPr/>
        <a:lstStyle/>
        <a:p>
          <a:endParaRPr lang="en-US"/>
        </a:p>
      </dgm:t>
    </dgm:pt>
    <dgm:pt modelId="{A2999C34-D1F0-4D41-AFB7-A1BC22807F3E}" type="sibTrans" cxnId="{85002F3B-C203-4ECF-BF59-C001D939A21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FE93961-80B4-43B1-95EF-3D2584C711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Identify sector specific targets</a:t>
          </a:r>
        </a:p>
      </dgm:t>
    </dgm:pt>
    <dgm:pt modelId="{8A9FDA26-99C0-474A-9C8A-8B3658FFE53B}" type="parTrans" cxnId="{9F3C4A9E-07B2-47B0-8EA4-61FA34D1BC62}">
      <dgm:prSet/>
      <dgm:spPr/>
      <dgm:t>
        <a:bodyPr/>
        <a:lstStyle/>
        <a:p>
          <a:endParaRPr lang="en-US"/>
        </a:p>
      </dgm:t>
    </dgm:pt>
    <dgm:pt modelId="{29379803-9600-498F-B971-7409BF4D9C4A}" type="sibTrans" cxnId="{9F3C4A9E-07B2-47B0-8EA4-61FA34D1BC6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D72551A-E695-4379-96B9-827CB876F7E7}" type="pres">
      <dgm:prSet presAssocID="{E8C6F17A-2AF9-4519-9FAD-057874CF422A}" presName="root" presStyleCnt="0">
        <dgm:presLayoutVars>
          <dgm:dir/>
          <dgm:resizeHandles val="exact"/>
        </dgm:presLayoutVars>
      </dgm:prSet>
      <dgm:spPr/>
    </dgm:pt>
    <dgm:pt modelId="{C55A4336-931B-45DE-8DF8-C54EE1284418}" type="pres">
      <dgm:prSet presAssocID="{E8C6F17A-2AF9-4519-9FAD-057874CF422A}" presName="container" presStyleCnt="0">
        <dgm:presLayoutVars>
          <dgm:dir/>
          <dgm:resizeHandles val="exact"/>
        </dgm:presLayoutVars>
      </dgm:prSet>
      <dgm:spPr/>
    </dgm:pt>
    <dgm:pt modelId="{0735AF81-762E-4C1E-A30B-2C203B57630D}" type="pres">
      <dgm:prSet presAssocID="{A653D596-8A42-4CA2-960D-7F3A5952D871}" presName="compNode" presStyleCnt="0"/>
      <dgm:spPr/>
    </dgm:pt>
    <dgm:pt modelId="{E51E48FD-9308-465B-A1FE-9B0BCF92AAC7}" type="pres">
      <dgm:prSet presAssocID="{A653D596-8A42-4CA2-960D-7F3A5952D871}" presName="iconBgRect" presStyleLbl="bgShp" presStyleIdx="0" presStyleCnt="4"/>
      <dgm:spPr/>
    </dgm:pt>
    <dgm:pt modelId="{2E2E7EB7-E587-4E76-8DC9-53334FC094A7}" type="pres">
      <dgm:prSet presAssocID="{A653D596-8A42-4CA2-960D-7F3A5952D87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1B897B34-0314-4E0F-8FFE-B0A5F05AECC6}" type="pres">
      <dgm:prSet presAssocID="{A653D596-8A42-4CA2-960D-7F3A5952D871}" presName="spaceRect" presStyleCnt="0"/>
      <dgm:spPr/>
    </dgm:pt>
    <dgm:pt modelId="{C057CD00-B400-461C-89C9-8E0796D5DF16}" type="pres">
      <dgm:prSet presAssocID="{A653D596-8A42-4CA2-960D-7F3A5952D871}" presName="textRect" presStyleLbl="revTx" presStyleIdx="0" presStyleCnt="4">
        <dgm:presLayoutVars>
          <dgm:chMax val="1"/>
          <dgm:chPref val="1"/>
        </dgm:presLayoutVars>
      </dgm:prSet>
      <dgm:spPr/>
    </dgm:pt>
    <dgm:pt modelId="{DADAFFEC-0E8F-4397-BF1D-003A7223F686}" type="pres">
      <dgm:prSet presAssocID="{11C54885-9D5E-465D-BCFB-EFF0059AC8F7}" presName="sibTrans" presStyleLbl="sibTrans2D1" presStyleIdx="0" presStyleCnt="0"/>
      <dgm:spPr/>
    </dgm:pt>
    <dgm:pt modelId="{5313DD7B-4CA2-407D-B8E0-2EAD535D4E2C}" type="pres">
      <dgm:prSet presAssocID="{747AD49D-4F76-4EA6-95AD-4BECCA2836E2}" presName="compNode" presStyleCnt="0"/>
      <dgm:spPr/>
    </dgm:pt>
    <dgm:pt modelId="{BC787C7A-B61B-4352-A6FF-93CE4439D0D7}" type="pres">
      <dgm:prSet presAssocID="{747AD49D-4F76-4EA6-95AD-4BECCA2836E2}" presName="iconBgRect" presStyleLbl="bgShp" presStyleIdx="1" presStyleCnt="4"/>
      <dgm:spPr/>
    </dgm:pt>
    <dgm:pt modelId="{4A54C353-FF03-4028-A14F-B0EA3D4B513E}" type="pres">
      <dgm:prSet presAssocID="{747AD49D-4F76-4EA6-95AD-4BECCA2836E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E7B045C8-1ED7-4B7C-99CA-E0A9798B0918}" type="pres">
      <dgm:prSet presAssocID="{747AD49D-4F76-4EA6-95AD-4BECCA2836E2}" presName="spaceRect" presStyleCnt="0"/>
      <dgm:spPr/>
    </dgm:pt>
    <dgm:pt modelId="{B2A36AD7-E884-44C0-AFD1-68E99140837F}" type="pres">
      <dgm:prSet presAssocID="{747AD49D-4F76-4EA6-95AD-4BECCA2836E2}" presName="textRect" presStyleLbl="revTx" presStyleIdx="1" presStyleCnt="4">
        <dgm:presLayoutVars>
          <dgm:chMax val="1"/>
          <dgm:chPref val="1"/>
        </dgm:presLayoutVars>
      </dgm:prSet>
      <dgm:spPr/>
    </dgm:pt>
    <dgm:pt modelId="{CBA4EC59-361B-4A69-9BA0-5C279000F5C9}" type="pres">
      <dgm:prSet presAssocID="{32D65DF3-DC2E-4CF1-9CF9-4361920E9459}" presName="sibTrans" presStyleLbl="sibTrans2D1" presStyleIdx="0" presStyleCnt="0"/>
      <dgm:spPr/>
    </dgm:pt>
    <dgm:pt modelId="{AF105146-1279-4208-9637-30EA1ECF0888}" type="pres">
      <dgm:prSet presAssocID="{2598F3F1-77B4-434F-BE5F-8E5990462035}" presName="compNode" presStyleCnt="0"/>
      <dgm:spPr/>
    </dgm:pt>
    <dgm:pt modelId="{E4750D63-3BD6-4C52-B0F9-34B348328B5B}" type="pres">
      <dgm:prSet presAssocID="{2598F3F1-77B4-434F-BE5F-8E5990462035}" presName="iconBgRect" presStyleLbl="bgShp" presStyleIdx="2" presStyleCnt="4"/>
      <dgm:spPr/>
    </dgm:pt>
    <dgm:pt modelId="{6875C439-EBC4-42C8-9C70-A89536F49E2C}" type="pres">
      <dgm:prSet presAssocID="{2598F3F1-77B4-434F-BE5F-8E599046203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2E7927E-77BF-4B46-980F-710776606028}" type="pres">
      <dgm:prSet presAssocID="{2598F3F1-77B4-434F-BE5F-8E5990462035}" presName="spaceRect" presStyleCnt="0"/>
      <dgm:spPr/>
    </dgm:pt>
    <dgm:pt modelId="{20325E36-7EAE-40CA-A6F3-686E30A509F1}" type="pres">
      <dgm:prSet presAssocID="{2598F3F1-77B4-434F-BE5F-8E5990462035}" presName="textRect" presStyleLbl="revTx" presStyleIdx="2" presStyleCnt="4">
        <dgm:presLayoutVars>
          <dgm:chMax val="1"/>
          <dgm:chPref val="1"/>
        </dgm:presLayoutVars>
      </dgm:prSet>
      <dgm:spPr/>
    </dgm:pt>
    <dgm:pt modelId="{EFC92F79-A080-4626-88B5-683D24408878}" type="pres">
      <dgm:prSet presAssocID="{A2999C34-D1F0-4D41-AFB7-A1BC22807F3E}" presName="sibTrans" presStyleLbl="sibTrans2D1" presStyleIdx="0" presStyleCnt="0"/>
      <dgm:spPr/>
    </dgm:pt>
    <dgm:pt modelId="{1124BC8E-6A7C-4291-8F3F-C2F00A22B4FF}" type="pres">
      <dgm:prSet presAssocID="{CFE93961-80B4-43B1-95EF-3D2584C711BF}" presName="compNode" presStyleCnt="0"/>
      <dgm:spPr/>
    </dgm:pt>
    <dgm:pt modelId="{82C91F85-952C-482F-91D6-D05AB02D78AD}" type="pres">
      <dgm:prSet presAssocID="{CFE93961-80B4-43B1-95EF-3D2584C711BF}" presName="iconBgRect" presStyleLbl="bgShp" presStyleIdx="3" presStyleCnt="4"/>
      <dgm:spPr/>
    </dgm:pt>
    <dgm:pt modelId="{0F1CAC15-10F3-46E6-B5A9-04D6D3E64C32}" type="pres">
      <dgm:prSet presAssocID="{CFE93961-80B4-43B1-95EF-3D2584C711B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21F58EAF-DE9A-4A7D-8BE2-512F759EFE3B}" type="pres">
      <dgm:prSet presAssocID="{CFE93961-80B4-43B1-95EF-3D2584C711BF}" presName="spaceRect" presStyleCnt="0"/>
      <dgm:spPr/>
    </dgm:pt>
    <dgm:pt modelId="{5683A6FB-2DC8-42F6-81D7-52F2FCE627E9}" type="pres">
      <dgm:prSet presAssocID="{CFE93961-80B4-43B1-95EF-3D2584C711B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FE80602-6E9F-46C1-AF61-97C308E2A0E9}" srcId="{E8C6F17A-2AF9-4519-9FAD-057874CF422A}" destId="{A653D596-8A42-4CA2-960D-7F3A5952D871}" srcOrd="0" destOrd="0" parTransId="{0E558427-8C31-4075-996D-9173535A623F}" sibTransId="{11C54885-9D5E-465D-BCFB-EFF0059AC8F7}"/>
    <dgm:cxn modelId="{85002F3B-C203-4ECF-BF59-C001D939A217}" srcId="{E8C6F17A-2AF9-4519-9FAD-057874CF422A}" destId="{2598F3F1-77B4-434F-BE5F-8E5990462035}" srcOrd="2" destOrd="0" parTransId="{01D37220-6DEF-4AEF-B38E-98F2BBE6B352}" sibTransId="{A2999C34-D1F0-4D41-AFB7-A1BC22807F3E}"/>
    <dgm:cxn modelId="{F3FAD590-AC4F-4DDC-839B-0E5A67EFA881}" type="presOf" srcId="{11C54885-9D5E-465D-BCFB-EFF0059AC8F7}" destId="{DADAFFEC-0E8F-4397-BF1D-003A7223F686}" srcOrd="0" destOrd="0" presId="urn:microsoft.com/office/officeart/2018/2/layout/IconCircleList"/>
    <dgm:cxn modelId="{D46AB792-7B0B-4D8B-86E7-EC34FAA11709}" srcId="{E8C6F17A-2AF9-4519-9FAD-057874CF422A}" destId="{747AD49D-4F76-4EA6-95AD-4BECCA2836E2}" srcOrd="1" destOrd="0" parTransId="{CE366DF1-266B-41CA-893A-E75CA12D19BA}" sibTransId="{32D65DF3-DC2E-4CF1-9CF9-4361920E9459}"/>
    <dgm:cxn modelId="{9F3C4A9E-07B2-47B0-8EA4-61FA34D1BC62}" srcId="{E8C6F17A-2AF9-4519-9FAD-057874CF422A}" destId="{CFE93961-80B4-43B1-95EF-3D2584C711BF}" srcOrd="3" destOrd="0" parTransId="{8A9FDA26-99C0-474A-9C8A-8B3658FFE53B}" sibTransId="{29379803-9600-498F-B971-7409BF4D9C4A}"/>
    <dgm:cxn modelId="{3075F9A7-EFC7-4237-87D6-2ECADFE56DE0}" type="presOf" srcId="{A653D596-8A42-4CA2-960D-7F3A5952D871}" destId="{C057CD00-B400-461C-89C9-8E0796D5DF16}" srcOrd="0" destOrd="0" presId="urn:microsoft.com/office/officeart/2018/2/layout/IconCircleList"/>
    <dgm:cxn modelId="{7193B2C6-72C5-4012-9C7A-B78ADE4002FA}" type="presOf" srcId="{A2999C34-D1F0-4D41-AFB7-A1BC22807F3E}" destId="{EFC92F79-A080-4626-88B5-683D24408878}" srcOrd="0" destOrd="0" presId="urn:microsoft.com/office/officeart/2018/2/layout/IconCircleList"/>
    <dgm:cxn modelId="{328780CB-FAC0-402B-9B2D-AC84CB58E7B3}" type="presOf" srcId="{E8C6F17A-2AF9-4519-9FAD-057874CF422A}" destId="{6D72551A-E695-4379-96B9-827CB876F7E7}" srcOrd="0" destOrd="0" presId="urn:microsoft.com/office/officeart/2018/2/layout/IconCircleList"/>
    <dgm:cxn modelId="{3A9CF7DE-F242-4B6A-934D-CF815506E40A}" type="presOf" srcId="{2598F3F1-77B4-434F-BE5F-8E5990462035}" destId="{20325E36-7EAE-40CA-A6F3-686E30A509F1}" srcOrd="0" destOrd="0" presId="urn:microsoft.com/office/officeart/2018/2/layout/IconCircleList"/>
    <dgm:cxn modelId="{14D5DFE2-64CA-448C-B7F1-40F97BD82CB3}" type="presOf" srcId="{32D65DF3-DC2E-4CF1-9CF9-4361920E9459}" destId="{CBA4EC59-361B-4A69-9BA0-5C279000F5C9}" srcOrd="0" destOrd="0" presId="urn:microsoft.com/office/officeart/2018/2/layout/IconCircleList"/>
    <dgm:cxn modelId="{45B25CF8-1AAA-4EC1-8FF7-FB7475E44EF7}" type="presOf" srcId="{747AD49D-4F76-4EA6-95AD-4BECCA2836E2}" destId="{B2A36AD7-E884-44C0-AFD1-68E99140837F}" srcOrd="0" destOrd="0" presId="urn:microsoft.com/office/officeart/2018/2/layout/IconCircleList"/>
    <dgm:cxn modelId="{A2357FFB-4A3F-4B03-AC12-231417818107}" type="presOf" srcId="{CFE93961-80B4-43B1-95EF-3D2584C711BF}" destId="{5683A6FB-2DC8-42F6-81D7-52F2FCE627E9}" srcOrd="0" destOrd="0" presId="urn:microsoft.com/office/officeart/2018/2/layout/IconCircleList"/>
    <dgm:cxn modelId="{352D70C1-BDEE-4FA9-8826-79242E6D1D63}" type="presParOf" srcId="{6D72551A-E695-4379-96B9-827CB876F7E7}" destId="{C55A4336-931B-45DE-8DF8-C54EE1284418}" srcOrd="0" destOrd="0" presId="urn:microsoft.com/office/officeart/2018/2/layout/IconCircleList"/>
    <dgm:cxn modelId="{22E23940-B7A0-430B-9F1A-41F6BC8EF0FC}" type="presParOf" srcId="{C55A4336-931B-45DE-8DF8-C54EE1284418}" destId="{0735AF81-762E-4C1E-A30B-2C203B57630D}" srcOrd="0" destOrd="0" presId="urn:microsoft.com/office/officeart/2018/2/layout/IconCircleList"/>
    <dgm:cxn modelId="{92D24CD6-00A7-434C-B440-3CC4B10764B8}" type="presParOf" srcId="{0735AF81-762E-4C1E-A30B-2C203B57630D}" destId="{E51E48FD-9308-465B-A1FE-9B0BCF92AAC7}" srcOrd="0" destOrd="0" presId="urn:microsoft.com/office/officeart/2018/2/layout/IconCircleList"/>
    <dgm:cxn modelId="{79614CAC-4C56-46B1-BE76-CA2E152F574D}" type="presParOf" srcId="{0735AF81-762E-4C1E-A30B-2C203B57630D}" destId="{2E2E7EB7-E587-4E76-8DC9-53334FC094A7}" srcOrd="1" destOrd="0" presId="urn:microsoft.com/office/officeart/2018/2/layout/IconCircleList"/>
    <dgm:cxn modelId="{24512A5C-2980-4CE2-936F-FC644E0477D8}" type="presParOf" srcId="{0735AF81-762E-4C1E-A30B-2C203B57630D}" destId="{1B897B34-0314-4E0F-8FFE-B0A5F05AECC6}" srcOrd="2" destOrd="0" presId="urn:microsoft.com/office/officeart/2018/2/layout/IconCircleList"/>
    <dgm:cxn modelId="{9AE9282B-A8B4-46DA-8B5D-D588E03BB8D6}" type="presParOf" srcId="{0735AF81-762E-4C1E-A30B-2C203B57630D}" destId="{C057CD00-B400-461C-89C9-8E0796D5DF16}" srcOrd="3" destOrd="0" presId="urn:microsoft.com/office/officeart/2018/2/layout/IconCircleList"/>
    <dgm:cxn modelId="{2CFB2B24-49B8-4D6C-9048-4F5F895DC512}" type="presParOf" srcId="{C55A4336-931B-45DE-8DF8-C54EE1284418}" destId="{DADAFFEC-0E8F-4397-BF1D-003A7223F686}" srcOrd="1" destOrd="0" presId="urn:microsoft.com/office/officeart/2018/2/layout/IconCircleList"/>
    <dgm:cxn modelId="{F727EEAC-D9AE-4AA8-928A-C1CA081AFF93}" type="presParOf" srcId="{C55A4336-931B-45DE-8DF8-C54EE1284418}" destId="{5313DD7B-4CA2-407D-B8E0-2EAD535D4E2C}" srcOrd="2" destOrd="0" presId="urn:microsoft.com/office/officeart/2018/2/layout/IconCircleList"/>
    <dgm:cxn modelId="{B3567F17-A9F0-48B3-82D5-2B63B9BADFD2}" type="presParOf" srcId="{5313DD7B-4CA2-407D-B8E0-2EAD535D4E2C}" destId="{BC787C7A-B61B-4352-A6FF-93CE4439D0D7}" srcOrd="0" destOrd="0" presId="urn:microsoft.com/office/officeart/2018/2/layout/IconCircleList"/>
    <dgm:cxn modelId="{4578B718-AA1D-4AB2-A17C-6F3B2226BD25}" type="presParOf" srcId="{5313DD7B-4CA2-407D-B8E0-2EAD535D4E2C}" destId="{4A54C353-FF03-4028-A14F-B0EA3D4B513E}" srcOrd="1" destOrd="0" presId="urn:microsoft.com/office/officeart/2018/2/layout/IconCircleList"/>
    <dgm:cxn modelId="{77A84296-E84E-4E97-8127-2E7DABE2E45A}" type="presParOf" srcId="{5313DD7B-4CA2-407D-B8E0-2EAD535D4E2C}" destId="{E7B045C8-1ED7-4B7C-99CA-E0A9798B0918}" srcOrd="2" destOrd="0" presId="urn:microsoft.com/office/officeart/2018/2/layout/IconCircleList"/>
    <dgm:cxn modelId="{0A6CECE3-8042-4359-9018-5D67BA7C6567}" type="presParOf" srcId="{5313DD7B-4CA2-407D-B8E0-2EAD535D4E2C}" destId="{B2A36AD7-E884-44C0-AFD1-68E99140837F}" srcOrd="3" destOrd="0" presId="urn:microsoft.com/office/officeart/2018/2/layout/IconCircleList"/>
    <dgm:cxn modelId="{54343134-69E2-480B-A5B2-2BCCD78FDF6E}" type="presParOf" srcId="{C55A4336-931B-45DE-8DF8-C54EE1284418}" destId="{CBA4EC59-361B-4A69-9BA0-5C279000F5C9}" srcOrd="3" destOrd="0" presId="urn:microsoft.com/office/officeart/2018/2/layout/IconCircleList"/>
    <dgm:cxn modelId="{D7ACFD45-23DF-431A-BC8C-45A12B8E14C9}" type="presParOf" srcId="{C55A4336-931B-45DE-8DF8-C54EE1284418}" destId="{AF105146-1279-4208-9637-30EA1ECF0888}" srcOrd="4" destOrd="0" presId="urn:microsoft.com/office/officeart/2018/2/layout/IconCircleList"/>
    <dgm:cxn modelId="{C2486628-2ED9-4B3F-B0C1-A01F2208F28D}" type="presParOf" srcId="{AF105146-1279-4208-9637-30EA1ECF0888}" destId="{E4750D63-3BD6-4C52-B0F9-34B348328B5B}" srcOrd="0" destOrd="0" presId="urn:microsoft.com/office/officeart/2018/2/layout/IconCircleList"/>
    <dgm:cxn modelId="{2B996C32-960D-4F4E-A334-23BCBBB97EBD}" type="presParOf" srcId="{AF105146-1279-4208-9637-30EA1ECF0888}" destId="{6875C439-EBC4-42C8-9C70-A89536F49E2C}" srcOrd="1" destOrd="0" presId="urn:microsoft.com/office/officeart/2018/2/layout/IconCircleList"/>
    <dgm:cxn modelId="{2193D964-5EBF-4216-A031-FB164CFD2B39}" type="presParOf" srcId="{AF105146-1279-4208-9637-30EA1ECF0888}" destId="{C2E7927E-77BF-4B46-980F-710776606028}" srcOrd="2" destOrd="0" presId="urn:microsoft.com/office/officeart/2018/2/layout/IconCircleList"/>
    <dgm:cxn modelId="{4C41CBAF-4D33-4287-B07F-BC65616E3D45}" type="presParOf" srcId="{AF105146-1279-4208-9637-30EA1ECF0888}" destId="{20325E36-7EAE-40CA-A6F3-686E30A509F1}" srcOrd="3" destOrd="0" presId="urn:microsoft.com/office/officeart/2018/2/layout/IconCircleList"/>
    <dgm:cxn modelId="{AEE8CC25-A118-421F-B36F-43CC43E5E201}" type="presParOf" srcId="{C55A4336-931B-45DE-8DF8-C54EE1284418}" destId="{EFC92F79-A080-4626-88B5-683D24408878}" srcOrd="5" destOrd="0" presId="urn:microsoft.com/office/officeart/2018/2/layout/IconCircleList"/>
    <dgm:cxn modelId="{37B16156-07D3-43FE-932B-1B6D9D2BBA98}" type="presParOf" srcId="{C55A4336-931B-45DE-8DF8-C54EE1284418}" destId="{1124BC8E-6A7C-4291-8F3F-C2F00A22B4FF}" srcOrd="6" destOrd="0" presId="urn:microsoft.com/office/officeart/2018/2/layout/IconCircleList"/>
    <dgm:cxn modelId="{EFED240C-8DF1-4BE1-8694-47B4FEA1B695}" type="presParOf" srcId="{1124BC8E-6A7C-4291-8F3F-C2F00A22B4FF}" destId="{82C91F85-952C-482F-91D6-D05AB02D78AD}" srcOrd="0" destOrd="0" presId="urn:microsoft.com/office/officeart/2018/2/layout/IconCircleList"/>
    <dgm:cxn modelId="{7F3BBFE3-2134-4630-A8F3-3183307AE29B}" type="presParOf" srcId="{1124BC8E-6A7C-4291-8F3F-C2F00A22B4FF}" destId="{0F1CAC15-10F3-46E6-B5A9-04D6D3E64C32}" srcOrd="1" destOrd="0" presId="urn:microsoft.com/office/officeart/2018/2/layout/IconCircleList"/>
    <dgm:cxn modelId="{D2562320-43A4-48E5-A236-86F7BB6CF5FE}" type="presParOf" srcId="{1124BC8E-6A7C-4291-8F3F-C2F00A22B4FF}" destId="{21F58EAF-DE9A-4A7D-8BE2-512F759EFE3B}" srcOrd="2" destOrd="0" presId="urn:microsoft.com/office/officeart/2018/2/layout/IconCircleList"/>
    <dgm:cxn modelId="{D79D7EFC-FAD5-49AF-A996-1E8DEEBBA7C8}" type="presParOf" srcId="{1124BC8E-6A7C-4291-8F3F-C2F00A22B4FF}" destId="{5683A6FB-2DC8-42F6-81D7-52F2FCE627E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190241-9197-4A5B-96DE-92974334B9BC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1A42D4-904B-4F55-AC1C-8A21DC1C24AC}">
      <dgm:prSet custT="1"/>
      <dgm:spPr/>
      <dgm:t>
        <a:bodyPr/>
        <a:lstStyle/>
        <a:p>
          <a:r>
            <a:rPr lang="en-US" sz="2000" dirty="0"/>
            <a:t>Cluster</a:t>
          </a:r>
        </a:p>
      </dgm:t>
    </dgm:pt>
    <dgm:pt modelId="{0866E5EA-0D39-45B3-9BA1-DAC503307712}" type="parTrans" cxnId="{4B4A2E82-45B9-4BFB-A0BD-15DC37F39EEF}">
      <dgm:prSet/>
      <dgm:spPr/>
      <dgm:t>
        <a:bodyPr/>
        <a:lstStyle/>
        <a:p>
          <a:endParaRPr lang="en-US"/>
        </a:p>
      </dgm:t>
    </dgm:pt>
    <dgm:pt modelId="{C20CCAC0-30B3-4BB5-B485-7521646BD86A}" type="sibTrans" cxnId="{4B4A2E82-45B9-4BFB-A0BD-15DC37F39EEF}">
      <dgm:prSet/>
      <dgm:spPr/>
      <dgm:t>
        <a:bodyPr/>
        <a:lstStyle/>
        <a:p>
          <a:endParaRPr lang="en-US"/>
        </a:p>
      </dgm:t>
    </dgm:pt>
    <dgm:pt modelId="{20EDADF4-63FE-4ED5-8AD8-EE4944B68A3F}">
      <dgm:prSet/>
      <dgm:spPr/>
      <dgm:t>
        <a:bodyPr/>
        <a:lstStyle/>
        <a:p>
          <a:r>
            <a:rPr lang="en-US"/>
            <a:t>Build Regional Innovation Cluster</a:t>
          </a:r>
        </a:p>
      </dgm:t>
    </dgm:pt>
    <dgm:pt modelId="{F41A7D6A-6B6A-4455-9CAD-E71E8DED1049}" type="parTrans" cxnId="{D06F328D-3D5E-4DDC-A591-7DBC8BDC3099}">
      <dgm:prSet/>
      <dgm:spPr/>
      <dgm:t>
        <a:bodyPr/>
        <a:lstStyle/>
        <a:p>
          <a:endParaRPr lang="en-US"/>
        </a:p>
      </dgm:t>
    </dgm:pt>
    <dgm:pt modelId="{8CA37E37-E624-4D13-8CE7-FF079927905A}" type="sibTrans" cxnId="{D06F328D-3D5E-4DDC-A591-7DBC8BDC3099}">
      <dgm:prSet/>
      <dgm:spPr/>
      <dgm:t>
        <a:bodyPr/>
        <a:lstStyle/>
        <a:p>
          <a:endParaRPr lang="en-US"/>
        </a:p>
      </dgm:t>
    </dgm:pt>
    <dgm:pt modelId="{39755C04-9D16-4EA5-9D1E-28216021885D}">
      <dgm:prSet custT="1"/>
      <dgm:spPr/>
      <dgm:t>
        <a:bodyPr/>
        <a:lstStyle/>
        <a:p>
          <a:r>
            <a:rPr lang="en-US" sz="2000" dirty="0"/>
            <a:t>Construct</a:t>
          </a:r>
        </a:p>
      </dgm:t>
    </dgm:pt>
    <dgm:pt modelId="{C66E864F-01BE-4EE7-B7DF-D68D29FE7978}" type="parTrans" cxnId="{0DFB7022-E905-495A-9977-776B73A98F3A}">
      <dgm:prSet/>
      <dgm:spPr/>
      <dgm:t>
        <a:bodyPr/>
        <a:lstStyle/>
        <a:p>
          <a:endParaRPr lang="en-US"/>
        </a:p>
      </dgm:t>
    </dgm:pt>
    <dgm:pt modelId="{2DA21A6D-E279-4E17-9406-71D164A6247E}" type="sibTrans" cxnId="{0DFB7022-E905-495A-9977-776B73A98F3A}">
      <dgm:prSet/>
      <dgm:spPr/>
      <dgm:t>
        <a:bodyPr/>
        <a:lstStyle/>
        <a:p>
          <a:endParaRPr lang="en-US"/>
        </a:p>
      </dgm:t>
    </dgm:pt>
    <dgm:pt modelId="{89817126-6552-4EF3-82AB-73F17D3E2125}">
      <dgm:prSet/>
      <dgm:spPr/>
      <dgm:t>
        <a:bodyPr/>
        <a:lstStyle/>
        <a:p>
          <a:r>
            <a:rPr lang="en-US" dirty="0"/>
            <a:t>Plan, Construct, Finance Physical Infrastructure linking production, storage and transportation facilities, and end users</a:t>
          </a:r>
        </a:p>
      </dgm:t>
    </dgm:pt>
    <dgm:pt modelId="{39AFACFB-33BF-46ED-B773-1C275608382F}" type="parTrans" cxnId="{9144FD9C-8576-4848-9A65-2756DC1B38A3}">
      <dgm:prSet/>
      <dgm:spPr/>
      <dgm:t>
        <a:bodyPr/>
        <a:lstStyle/>
        <a:p>
          <a:endParaRPr lang="en-US"/>
        </a:p>
      </dgm:t>
    </dgm:pt>
    <dgm:pt modelId="{C61A8DD1-B956-41C6-A0E3-EEAAF14F4973}" type="sibTrans" cxnId="{9144FD9C-8576-4848-9A65-2756DC1B38A3}">
      <dgm:prSet/>
      <dgm:spPr/>
      <dgm:t>
        <a:bodyPr/>
        <a:lstStyle/>
        <a:p>
          <a:endParaRPr lang="en-US"/>
        </a:p>
      </dgm:t>
    </dgm:pt>
    <dgm:pt modelId="{9812604F-2F8D-4FB0-A5FF-B7E4C60F4A2E}">
      <dgm:prSet custT="1"/>
      <dgm:spPr/>
      <dgm:t>
        <a:bodyPr/>
        <a:lstStyle/>
        <a:p>
          <a:r>
            <a:rPr lang="en-US" sz="1950" dirty="0"/>
            <a:t>Cooperate</a:t>
          </a:r>
        </a:p>
      </dgm:t>
    </dgm:pt>
    <dgm:pt modelId="{C1CC8339-E381-4106-8DEA-DD71D390F044}" type="parTrans" cxnId="{44B37639-1E2F-4078-A406-DD6B0090DD44}">
      <dgm:prSet/>
      <dgm:spPr/>
      <dgm:t>
        <a:bodyPr/>
        <a:lstStyle/>
        <a:p>
          <a:endParaRPr lang="en-US"/>
        </a:p>
      </dgm:t>
    </dgm:pt>
    <dgm:pt modelId="{8E8B8ACE-187A-4FB5-ACD7-5C79D5E8401E}" type="sibTrans" cxnId="{44B37639-1E2F-4078-A406-DD6B0090DD44}">
      <dgm:prSet/>
      <dgm:spPr/>
      <dgm:t>
        <a:bodyPr/>
        <a:lstStyle/>
        <a:p>
          <a:endParaRPr lang="en-US"/>
        </a:p>
      </dgm:t>
    </dgm:pt>
    <dgm:pt modelId="{0D797C67-31CD-494D-AC21-4EBB41E75EC0}">
      <dgm:prSet/>
      <dgm:spPr/>
      <dgm:t>
        <a:bodyPr/>
        <a:lstStyle/>
        <a:p>
          <a:r>
            <a:rPr lang="en-US" dirty="0"/>
            <a:t>Cooperate as a Tri-State Region of Ohio, Pennsylvania, &amp; West Virginia</a:t>
          </a:r>
        </a:p>
      </dgm:t>
    </dgm:pt>
    <dgm:pt modelId="{B3EAA461-6591-45E7-92AE-F90A951933BF}" type="parTrans" cxnId="{BC7DB082-2DAC-45C5-8BBD-892E41D00BE2}">
      <dgm:prSet/>
      <dgm:spPr/>
      <dgm:t>
        <a:bodyPr/>
        <a:lstStyle/>
        <a:p>
          <a:endParaRPr lang="en-US"/>
        </a:p>
      </dgm:t>
    </dgm:pt>
    <dgm:pt modelId="{40743333-223F-4F31-98D8-807A390724A4}" type="sibTrans" cxnId="{BC7DB082-2DAC-45C5-8BBD-892E41D00BE2}">
      <dgm:prSet/>
      <dgm:spPr/>
      <dgm:t>
        <a:bodyPr/>
        <a:lstStyle/>
        <a:p>
          <a:endParaRPr lang="en-US"/>
        </a:p>
      </dgm:t>
    </dgm:pt>
    <dgm:pt modelId="{70320FC6-B1BA-594C-A8BB-2F9E23C8B265}" type="pres">
      <dgm:prSet presAssocID="{BC190241-9197-4A5B-96DE-92974334B9BC}" presName="Name0" presStyleCnt="0">
        <dgm:presLayoutVars>
          <dgm:dir/>
          <dgm:animLvl val="lvl"/>
          <dgm:resizeHandles val="exact"/>
        </dgm:presLayoutVars>
      </dgm:prSet>
      <dgm:spPr/>
    </dgm:pt>
    <dgm:pt modelId="{63E308CF-90F1-A441-8586-481777D47C54}" type="pres">
      <dgm:prSet presAssocID="{521A42D4-904B-4F55-AC1C-8A21DC1C24AC}" presName="linNode" presStyleCnt="0"/>
      <dgm:spPr/>
    </dgm:pt>
    <dgm:pt modelId="{94830C25-A5E4-8143-AA19-D1274B29CE2E}" type="pres">
      <dgm:prSet presAssocID="{521A42D4-904B-4F55-AC1C-8A21DC1C24AC}" presName="parentText" presStyleLbl="alignNode1" presStyleIdx="0" presStyleCnt="3" custLinFactNeighborX="76" custLinFactNeighborY="-1240">
        <dgm:presLayoutVars>
          <dgm:chMax val="1"/>
          <dgm:bulletEnabled/>
        </dgm:presLayoutVars>
      </dgm:prSet>
      <dgm:spPr/>
    </dgm:pt>
    <dgm:pt modelId="{B7F89D22-1956-5445-8815-C9982C162451}" type="pres">
      <dgm:prSet presAssocID="{521A42D4-904B-4F55-AC1C-8A21DC1C24AC}" presName="descendantText" presStyleLbl="alignAccFollowNode1" presStyleIdx="0" presStyleCnt="3">
        <dgm:presLayoutVars>
          <dgm:bulletEnabled/>
        </dgm:presLayoutVars>
      </dgm:prSet>
      <dgm:spPr/>
    </dgm:pt>
    <dgm:pt modelId="{D509D8B9-C18D-2F45-80D2-E1C3AB779843}" type="pres">
      <dgm:prSet presAssocID="{C20CCAC0-30B3-4BB5-B485-7521646BD86A}" presName="sp" presStyleCnt="0"/>
      <dgm:spPr/>
    </dgm:pt>
    <dgm:pt modelId="{858109A2-644A-DD45-8143-ABE29C6CD845}" type="pres">
      <dgm:prSet presAssocID="{39755C04-9D16-4EA5-9D1E-28216021885D}" presName="linNode" presStyleCnt="0"/>
      <dgm:spPr/>
    </dgm:pt>
    <dgm:pt modelId="{FA4C140A-C2E1-D748-9FC0-EC32832F14DB}" type="pres">
      <dgm:prSet presAssocID="{39755C04-9D16-4EA5-9D1E-28216021885D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F97A53BA-BC9E-6643-986A-68C4B3D0BB69}" type="pres">
      <dgm:prSet presAssocID="{39755C04-9D16-4EA5-9D1E-28216021885D}" presName="descendantText" presStyleLbl="alignAccFollowNode1" presStyleIdx="1" presStyleCnt="3">
        <dgm:presLayoutVars>
          <dgm:bulletEnabled/>
        </dgm:presLayoutVars>
      </dgm:prSet>
      <dgm:spPr/>
    </dgm:pt>
    <dgm:pt modelId="{B9F3C18A-56CA-E446-AC9F-A20A0AE7332F}" type="pres">
      <dgm:prSet presAssocID="{2DA21A6D-E279-4E17-9406-71D164A6247E}" presName="sp" presStyleCnt="0"/>
      <dgm:spPr/>
    </dgm:pt>
    <dgm:pt modelId="{4F241569-2651-0C4B-A2D4-639483E3714A}" type="pres">
      <dgm:prSet presAssocID="{9812604F-2F8D-4FB0-A5FF-B7E4C60F4A2E}" presName="linNode" presStyleCnt="0"/>
      <dgm:spPr/>
    </dgm:pt>
    <dgm:pt modelId="{6AFA9046-E740-464B-8A7B-7DD068032A87}" type="pres">
      <dgm:prSet presAssocID="{9812604F-2F8D-4FB0-A5FF-B7E4C60F4A2E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8C6922A5-A8FE-B641-AA2C-A80D8DD1B5BD}" type="pres">
      <dgm:prSet presAssocID="{9812604F-2F8D-4FB0-A5FF-B7E4C60F4A2E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58899C21-7C79-E141-A89B-0BA062845FFF}" type="presOf" srcId="{BC190241-9197-4A5B-96DE-92974334B9BC}" destId="{70320FC6-B1BA-594C-A8BB-2F9E23C8B265}" srcOrd="0" destOrd="0" presId="urn:microsoft.com/office/officeart/2016/7/layout/VerticalSolidActionList"/>
    <dgm:cxn modelId="{0DFB7022-E905-495A-9977-776B73A98F3A}" srcId="{BC190241-9197-4A5B-96DE-92974334B9BC}" destId="{39755C04-9D16-4EA5-9D1E-28216021885D}" srcOrd="1" destOrd="0" parTransId="{C66E864F-01BE-4EE7-B7DF-D68D29FE7978}" sibTransId="{2DA21A6D-E279-4E17-9406-71D164A6247E}"/>
    <dgm:cxn modelId="{8900602B-DA84-084B-B3C0-A69DC34C72CD}" type="presOf" srcId="{89817126-6552-4EF3-82AB-73F17D3E2125}" destId="{F97A53BA-BC9E-6643-986A-68C4B3D0BB69}" srcOrd="0" destOrd="0" presId="urn:microsoft.com/office/officeart/2016/7/layout/VerticalSolidActionList"/>
    <dgm:cxn modelId="{411C0F32-0E4F-544B-9826-89A82FB0EC59}" type="presOf" srcId="{9812604F-2F8D-4FB0-A5FF-B7E4C60F4A2E}" destId="{6AFA9046-E740-464B-8A7B-7DD068032A87}" srcOrd="0" destOrd="0" presId="urn:microsoft.com/office/officeart/2016/7/layout/VerticalSolidActionList"/>
    <dgm:cxn modelId="{44B37639-1E2F-4078-A406-DD6B0090DD44}" srcId="{BC190241-9197-4A5B-96DE-92974334B9BC}" destId="{9812604F-2F8D-4FB0-A5FF-B7E4C60F4A2E}" srcOrd="2" destOrd="0" parTransId="{C1CC8339-E381-4106-8DEA-DD71D390F044}" sibTransId="{8E8B8ACE-187A-4FB5-ACD7-5C79D5E8401E}"/>
    <dgm:cxn modelId="{BC4E1D40-8462-424D-8ABF-36ED30EA1AD9}" type="presOf" srcId="{521A42D4-904B-4F55-AC1C-8A21DC1C24AC}" destId="{94830C25-A5E4-8143-AA19-D1274B29CE2E}" srcOrd="0" destOrd="0" presId="urn:microsoft.com/office/officeart/2016/7/layout/VerticalSolidActionList"/>
    <dgm:cxn modelId="{4B4A2E82-45B9-4BFB-A0BD-15DC37F39EEF}" srcId="{BC190241-9197-4A5B-96DE-92974334B9BC}" destId="{521A42D4-904B-4F55-AC1C-8A21DC1C24AC}" srcOrd="0" destOrd="0" parTransId="{0866E5EA-0D39-45B3-9BA1-DAC503307712}" sibTransId="{C20CCAC0-30B3-4BB5-B485-7521646BD86A}"/>
    <dgm:cxn modelId="{BC7DB082-2DAC-45C5-8BBD-892E41D00BE2}" srcId="{9812604F-2F8D-4FB0-A5FF-B7E4C60F4A2E}" destId="{0D797C67-31CD-494D-AC21-4EBB41E75EC0}" srcOrd="0" destOrd="0" parTransId="{B3EAA461-6591-45E7-92AE-F90A951933BF}" sibTransId="{40743333-223F-4F31-98D8-807A390724A4}"/>
    <dgm:cxn modelId="{D06F328D-3D5E-4DDC-A591-7DBC8BDC3099}" srcId="{521A42D4-904B-4F55-AC1C-8A21DC1C24AC}" destId="{20EDADF4-63FE-4ED5-8AD8-EE4944B68A3F}" srcOrd="0" destOrd="0" parTransId="{F41A7D6A-6B6A-4455-9CAD-E71E8DED1049}" sibTransId="{8CA37E37-E624-4D13-8CE7-FF079927905A}"/>
    <dgm:cxn modelId="{EAC12B9B-5F09-0447-B0BE-E38E362850BA}" type="presOf" srcId="{0D797C67-31CD-494D-AC21-4EBB41E75EC0}" destId="{8C6922A5-A8FE-B641-AA2C-A80D8DD1B5BD}" srcOrd="0" destOrd="0" presId="urn:microsoft.com/office/officeart/2016/7/layout/VerticalSolidActionList"/>
    <dgm:cxn modelId="{9144FD9C-8576-4848-9A65-2756DC1B38A3}" srcId="{39755C04-9D16-4EA5-9D1E-28216021885D}" destId="{89817126-6552-4EF3-82AB-73F17D3E2125}" srcOrd="0" destOrd="0" parTransId="{39AFACFB-33BF-46ED-B773-1C275608382F}" sibTransId="{C61A8DD1-B956-41C6-A0E3-EEAAF14F4973}"/>
    <dgm:cxn modelId="{F88FFFC1-A467-814C-98F7-C7564B85C9D8}" type="presOf" srcId="{20EDADF4-63FE-4ED5-8AD8-EE4944B68A3F}" destId="{B7F89D22-1956-5445-8815-C9982C162451}" srcOrd="0" destOrd="0" presId="urn:microsoft.com/office/officeart/2016/7/layout/VerticalSolidActionList"/>
    <dgm:cxn modelId="{8F9F05D7-13F9-7843-9E14-BD6EF8FEBB5E}" type="presOf" srcId="{39755C04-9D16-4EA5-9D1E-28216021885D}" destId="{FA4C140A-C2E1-D748-9FC0-EC32832F14DB}" srcOrd="0" destOrd="0" presId="urn:microsoft.com/office/officeart/2016/7/layout/VerticalSolidActionList"/>
    <dgm:cxn modelId="{2D3CE904-A44C-6644-BF5B-00B3AC77C504}" type="presParOf" srcId="{70320FC6-B1BA-594C-A8BB-2F9E23C8B265}" destId="{63E308CF-90F1-A441-8586-481777D47C54}" srcOrd="0" destOrd="0" presId="urn:microsoft.com/office/officeart/2016/7/layout/VerticalSolidActionList"/>
    <dgm:cxn modelId="{E3D76782-6522-254A-AFBC-2130D24D7F3E}" type="presParOf" srcId="{63E308CF-90F1-A441-8586-481777D47C54}" destId="{94830C25-A5E4-8143-AA19-D1274B29CE2E}" srcOrd="0" destOrd="0" presId="urn:microsoft.com/office/officeart/2016/7/layout/VerticalSolidActionList"/>
    <dgm:cxn modelId="{838137F6-C2B8-1F47-9782-5208763F699D}" type="presParOf" srcId="{63E308CF-90F1-A441-8586-481777D47C54}" destId="{B7F89D22-1956-5445-8815-C9982C162451}" srcOrd="1" destOrd="0" presId="urn:microsoft.com/office/officeart/2016/7/layout/VerticalSolidActionList"/>
    <dgm:cxn modelId="{B8522535-EDB2-9A4B-BC96-C57138595295}" type="presParOf" srcId="{70320FC6-B1BA-594C-A8BB-2F9E23C8B265}" destId="{D509D8B9-C18D-2F45-80D2-E1C3AB779843}" srcOrd="1" destOrd="0" presId="urn:microsoft.com/office/officeart/2016/7/layout/VerticalSolidActionList"/>
    <dgm:cxn modelId="{C393AB0C-51F0-064D-B712-4618C4769957}" type="presParOf" srcId="{70320FC6-B1BA-594C-A8BB-2F9E23C8B265}" destId="{858109A2-644A-DD45-8143-ABE29C6CD845}" srcOrd="2" destOrd="0" presId="urn:microsoft.com/office/officeart/2016/7/layout/VerticalSolidActionList"/>
    <dgm:cxn modelId="{AE48854C-2E89-6C40-9E77-4DD3F3C7AB63}" type="presParOf" srcId="{858109A2-644A-DD45-8143-ABE29C6CD845}" destId="{FA4C140A-C2E1-D748-9FC0-EC32832F14DB}" srcOrd="0" destOrd="0" presId="urn:microsoft.com/office/officeart/2016/7/layout/VerticalSolidActionList"/>
    <dgm:cxn modelId="{2AC2E9DD-9DD9-8A4A-82BC-BF301385FF27}" type="presParOf" srcId="{858109A2-644A-DD45-8143-ABE29C6CD845}" destId="{F97A53BA-BC9E-6643-986A-68C4B3D0BB69}" srcOrd="1" destOrd="0" presId="urn:microsoft.com/office/officeart/2016/7/layout/VerticalSolidActionList"/>
    <dgm:cxn modelId="{6C0F296A-F153-C244-B69E-5A85869018D1}" type="presParOf" srcId="{70320FC6-B1BA-594C-A8BB-2F9E23C8B265}" destId="{B9F3C18A-56CA-E446-AC9F-A20A0AE7332F}" srcOrd="3" destOrd="0" presId="urn:microsoft.com/office/officeart/2016/7/layout/VerticalSolidActionList"/>
    <dgm:cxn modelId="{E6F74D44-E46E-5D47-B6D8-94D16E607D95}" type="presParOf" srcId="{70320FC6-B1BA-594C-A8BB-2F9E23C8B265}" destId="{4F241569-2651-0C4B-A2D4-639483E3714A}" srcOrd="4" destOrd="0" presId="urn:microsoft.com/office/officeart/2016/7/layout/VerticalSolidActionList"/>
    <dgm:cxn modelId="{290713A1-3AF2-C541-B504-8BC4839939B1}" type="presParOf" srcId="{4F241569-2651-0C4B-A2D4-639483E3714A}" destId="{6AFA9046-E740-464B-8A7B-7DD068032A87}" srcOrd="0" destOrd="0" presId="urn:microsoft.com/office/officeart/2016/7/layout/VerticalSolidActionList"/>
    <dgm:cxn modelId="{C700EEA7-1587-4A40-881F-425B3A48EE62}" type="presParOf" srcId="{4F241569-2651-0C4B-A2D4-639483E3714A}" destId="{8C6922A5-A8FE-B641-AA2C-A80D8DD1B5BD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0A0778-0A49-4599-9892-4115094557CF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04A1B4B-1F02-4DDC-BDB9-5BF7747CD6E9}">
      <dgm:prSet/>
      <dgm:spPr/>
      <dgm:t>
        <a:bodyPr/>
        <a:lstStyle/>
        <a:p>
          <a:r>
            <a:rPr lang="en-US"/>
            <a:t>Enhance</a:t>
          </a:r>
        </a:p>
      </dgm:t>
    </dgm:pt>
    <dgm:pt modelId="{F8690551-57A9-415F-A2F7-4D2E66D3A2D5}" type="parTrans" cxnId="{0EB7560E-E55E-4A0B-BF11-8633435FAF54}">
      <dgm:prSet/>
      <dgm:spPr/>
      <dgm:t>
        <a:bodyPr/>
        <a:lstStyle/>
        <a:p>
          <a:endParaRPr lang="en-US"/>
        </a:p>
      </dgm:t>
    </dgm:pt>
    <dgm:pt modelId="{D4A5DE84-EE3E-4AD6-A09E-754D217DCDE2}" type="sibTrans" cxnId="{0EB7560E-E55E-4A0B-BF11-8633435FAF54}">
      <dgm:prSet/>
      <dgm:spPr/>
      <dgm:t>
        <a:bodyPr/>
        <a:lstStyle/>
        <a:p>
          <a:endParaRPr lang="en-US"/>
        </a:p>
      </dgm:t>
    </dgm:pt>
    <dgm:pt modelId="{5A602BD2-162D-4B9F-BFE3-2F25E9F49B0F}">
      <dgm:prSet custT="1"/>
      <dgm:spPr/>
      <dgm:t>
        <a:bodyPr/>
        <a:lstStyle/>
        <a:p>
          <a:r>
            <a:rPr lang="en-US" sz="2000"/>
            <a:t>Enhance Strategies to Help Students Complete Their Technical Training</a:t>
          </a:r>
        </a:p>
      </dgm:t>
    </dgm:pt>
    <dgm:pt modelId="{A74DDC52-558D-4CE9-BD9F-97DBE120BD25}" type="parTrans" cxnId="{34C966CF-46CC-4210-9870-51BEEA970149}">
      <dgm:prSet/>
      <dgm:spPr/>
      <dgm:t>
        <a:bodyPr/>
        <a:lstStyle/>
        <a:p>
          <a:endParaRPr lang="en-US"/>
        </a:p>
      </dgm:t>
    </dgm:pt>
    <dgm:pt modelId="{2F2EC63F-934D-4A6A-B7D0-8A033F82CEEA}" type="sibTrans" cxnId="{34C966CF-46CC-4210-9870-51BEEA970149}">
      <dgm:prSet/>
      <dgm:spPr/>
      <dgm:t>
        <a:bodyPr/>
        <a:lstStyle/>
        <a:p>
          <a:endParaRPr lang="en-US"/>
        </a:p>
      </dgm:t>
    </dgm:pt>
    <dgm:pt modelId="{CD07AFE7-5FB7-46E1-A36A-FD111F4A8744}">
      <dgm:prSet/>
      <dgm:spPr/>
      <dgm:t>
        <a:bodyPr/>
        <a:lstStyle/>
        <a:p>
          <a:r>
            <a:rPr lang="en-US"/>
            <a:t>Incentivize</a:t>
          </a:r>
        </a:p>
      </dgm:t>
    </dgm:pt>
    <dgm:pt modelId="{0B42E85C-3D7A-4651-818F-11099C789F0C}" type="parTrans" cxnId="{E57605F9-A45D-4BE2-BDA4-96B2E70FABFA}">
      <dgm:prSet/>
      <dgm:spPr/>
      <dgm:t>
        <a:bodyPr/>
        <a:lstStyle/>
        <a:p>
          <a:endParaRPr lang="en-US"/>
        </a:p>
      </dgm:t>
    </dgm:pt>
    <dgm:pt modelId="{631D9137-69A7-4DEE-912E-A920A7CD5BB4}" type="sibTrans" cxnId="{E57605F9-A45D-4BE2-BDA4-96B2E70FABFA}">
      <dgm:prSet/>
      <dgm:spPr/>
      <dgm:t>
        <a:bodyPr/>
        <a:lstStyle/>
        <a:p>
          <a:endParaRPr lang="en-US"/>
        </a:p>
      </dgm:t>
    </dgm:pt>
    <dgm:pt modelId="{B9EA71AC-F623-4B8B-847A-9E8744736423}">
      <dgm:prSet custT="1"/>
      <dgm:spPr/>
      <dgm:t>
        <a:bodyPr/>
        <a:lstStyle/>
        <a:p>
          <a:r>
            <a:rPr lang="en-US" sz="2000" dirty="0"/>
            <a:t>Incentivize Curriculum Development &amp; Technical Ed Quality Improvements</a:t>
          </a:r>
        </a:p>
      </dgm:t>
    </dgm:pt>
    <dgm:pt modelId="{B27065F7-6A10-431E-B45C-2623CFDBA659}" type="parTrans" cxnId="{F792E1B7-DDB1-44D8-96A9-E248126A0E68}">
      <dgm:prSet/>
      <dgm:spPr/>
      <dgm:t>
        <a:bodyPr/>
        <a:lstStyle/>
        <a:p>
          <a:endParaRPr lang="en-US"/>
        </a:p>
      </dgm:t>
    </dgm:pt>
    <dgm:pt modelId="{0E98E635-A0D2-4EAC-9D57-367919B1414A}" type="sibTrans" cxnId="{F792E1B7-DDB1-44D8-96A9-E248126A0E68}">
      <dgm:prSet/>
      <dgm:spPr/>
      <dgm:t>
        <a:bodyPr/>
        <a:lstStyle/>
        <a:p>
          <a:endParaRPr lang="en-US"/>
        </a:p>
      </dgm:t>
    </dgm:pt>
    <dgm:pt modelId="{C7BB0939-3554-4A40-AB92-02491B159262}">
      <dgm:prSet/>
      <dgm:spPr/>
      <dgm:t>
        <a:bodyPr/>
        <a:lstStyle/>
        <a:p>
          <a:r>
            <a:rPr lang="en-US"/>
            <a:t>Improve</a:t>
          </a:r>
        </a:p>
      </dgm:t>
    </dgm:pt>
    <dgm:pt modelId="{AB5CD758-D6E1-4211-8AE1-2ACC91B06F20}" type="parTrans" cxnId="{4EC479B8-87B8-4364-AF85-FE8AC571C2A0}">
      <dgm:prSet/>
      <dgm:spPr/>
      <dgm:t>
        <a:bodyPr/>
        <a:lstStyle/>
        <a:p>
          <a:endParaRPr lang="en-US"/>
        </a:p>
      </dgm:t>
    </dgm:pt>
    <dgm:pt modelId="{E484EE5C-96BD-4221-8AD1-577651785211}" type="sibTrans" cxnId="{4EC479B8-87B8-4364-AF85-FE8AC571C2A0}">
      <dgm:prSet/>
      <dgm:spPr/>
      <dgm:t>
        <a:bodyPr/>
        <a:lstStyle/>
        <a:p>
          <a:endParaRPr lang="en-US"/>
        </a:p>
      </dgm:t>
    </dgm:pt>
    <dgm:pt modelId="{AB115CCB-B755-4B5E-BD8B-AD67FF924203}">
      <dgm:prSet custT="1"/>
      <dgm:spPr/>
      <dgm:t>
        <a:bodyPr/>
        <a:lstStyle/>
        <a:p>
          <a:r>
            <a:rPr lang="en-US" sz="2000" dirty="0"/>
            <a:t>Improve Labor Market Information for Workers</a:t>
          </a:r>
        </a:p>
      </dgm:t>
    </dgm:pt>
    <dgm:pt modelId="{D39A1C82-58CA-43F7-862B-EE51BC0C69BC}" type="parTrans" cxnId="{55B3B6B1-5E25-48F3-91D3-3919481F6847}">
      <dgm:prSet/>
      <dgm:spPr/>
      <dgm:t>
        <a:bodyPr/>
        <a:lstStyle/>
        <a:p>
          <a:endParaRPr lang="en-US"/>
        </a:p>
      </dgm:t>
    </dgm:pt>
    <dgm:pt modelId="{094BE63E-4B38-413B-9F31-639AB45DCA6E}" type="sibTrans" cxnId="{55B3B6B1-5E25-48F3-91D3-3919481F6847}">
      <dgm:prSet/>
      <dgm:spPr/>
      <dgm:t>
        <a:bodyPr/>
        <a:lstStyle/>
        <a:p>
          <a:endParaRPr lang="en-US"/>
        </a:p>
      </dgm:t>
    </dgm:pt>
    <dgm:pt modelId="{7ABA6044-8A72-47EC-AF5E-E88030B8D4C0}">
      <dgm:prSet/>
      <dgm:spPr/>
      <dgm:t>
        <a:bodyPr/>
        <a:lstStyle/>
        <a:p>
          <a:r>
            <a:rPr lang="en-US"/>
            <a:t>Remove</a:t>
          </a:r>
        </a:p>
      </dgm:t>
    </dgm:pt>
    <dgm:pt modelId="{03EF9DC1-325F-4CDA-BC5C-348C7CF89F44}" type="parTrans" cxnId="{E7CD83A5-7B14-4EEB-AAF4-7B7395737A27}">
      <dgm:prSet/>
      <dgm:spPr/>
      <dgm:t>
        <a:bodyPr/>
        <a:lstStyle/>
        <a:p>
          <a:endParaRPr lang="en-US"/>
        </a:p>
      </dgm:t>
    </dgm:pt>
    <dgm:pt modelId="{636A37DF-AFC4-4138-8BA1-EB8AE17AB94E}" type="sibTrans" cxnId="{E7CD83A5-7B14-4EEB-AAF4-7B7395737A27}">
      <dgm:prSet/>
      <dgm:spPr/>
      <dgm:t>
        <a:bodyPr/>
        <a:lstStyle/>
        <a:p>
          <a:endParaRPr lang="en-US"/>
        </a:p>
      </dgm:t>
    </dgm:pt>
    <dgm:pt modelId="{A74FC276-8ED7-46C8-A6F5-F78030C395CB}">
      <dgm:prSet custT="1"/>
      <dgm:spPr/>
      <dgm:t>
        <a:bodyPr/>
        <a:lstStyle/>
        <a:p>
          <a:r>
            <a:rPr lang="en-US" sz="2000" dirty="0"/>
            <a:t>Remove Barriers to Worker Mobility with Transferrable Credentials</a:t>
          </a:r>
        </a:p>
      </dgm:t>
    </dgm:pt>
    <dgm:pt modelId="{F56CAD9E-C65E-4C16-A49F-E3217F8D293B}" type="parTrans" cxnId="{EC43D7B6-592B-47AA-B418-6825D163DC61}">
      <dgm:prSet/>
      <dgm:spPr/>
      <dgm:t>
        <a:bodyPr/>
        <a:lstStyle/>
        <a:p>
          <a:endParaRPr lang="en-US"/>
        </a:p>
      </dgm:t>
    </dgm:pt>
    <dgm:pt modelId="{27DC0F62-7A2A-4EA8-B2B6-282EE9FEA50B}" type="sibTrans" cxnId="{EC43D7B6-592B-47AA-B418-6825D163DC61}">
      <dgm:prSet/>
      <dgm:spPr/>
      <dgm:t>
        <a:bodyPr/>
        <a:lstStyle/>
        <a:p>
          <a:endParaRPr lang="en-US"/>
        </a:p>
      </dgm:t>
    </dgm:pt>
    <dgm:pt modelId="{0FF3D8A7-E3CA-A84B-BD88-DCB213F5B1FD}">
      <dgm:prSet/>
      <dgm:spPr/>
      <dgm:t>
        <a:bodyPr/>
        <a:lstStyle/>
        <a:p>
          <a:r>
            <a:rPr lang="en-US" dirty="0"/>
            <a:t>Identify</a:t>
          </a:r>
        </a:p>
      </dgm:t>
    </dgm:pt>
    <dgm:pt modelId="{DC64BBDD-DD8F-8D44-8313-998C3EF71D84}" type="parTrans" cxnId="{9F241F6E-8E69-4847-9ADE-222ED167E045}">
      <dgm:prSet/>
      <dgm:spPr/>
      <dgm:t>
        <a:bodyPr/>
        <a:lstStyle/>
        <a:p>
          <a:endParaRPr lang="en-US"/>
        </a:p>
      </dgm:t>
    </dgm:pt>
    <dgm:pt modelId="{A2E93C9A-3F27-B44B-9F3F-F53A08707920}" type="sibTrans" cxnId="{9F241F6E-8E69-4847-9ADE-222ED167E045}">
      <dgm:prSet/>
      <dgm:spPr/>
      <dgm:t>
        <a:bodyPr/>
        <a:lstStyle/>
        <a:p>
          <a:endParaRPr lang="en-US"/>
        </a:p>
      </dgm:t>
    </dgm:pt>
    <dgm:pt modelId="{94D21772-C8A0-5041-BBE0-5681446DEBB9}">
      <dgm:prSet/>
      <dgm:spPr/>
      <dgm:t>
        <a:bodyPr/>
        <a:lstStyle/>
        <a:p>
          <a:r>
            <a:rPr lang="en-US" dirty="0"/>
            <a:t>Identify </a:t>
          </a:r>
          <a:r>
            <a:rPr lang="en-US" b="0" i="0" dirty="0"/>
            <a:t>how clean-hydrogen job programs include disadvantaged communities</a:t>
          </a:r>
          <a:endParaRPr lang="en-US" dirty="0"/>
        </a:p>
      </dgm:t>
    </dgm:pt>
    <dgm:pt modelId="{5742923E-0107-484D-BE1E-498E6A93A944}" type="parTrans" cxnId="{E56480BC-47E8-A34F-9F81-13456FC28390}">
      <dgm:prSet/>
      <dgm:spPr/>
      <dgm:t>
        <a:bodyPr/>
        <a:lstStyle/>
        <a:p>
          <a:endParaRPr lang="en-US"/>
        </a:p>
      </dgm:t>
    </dgm:pt>
    <dgm:pt modelId="{4A98F817-34C7-0441-9CD7-875ABFAB4F6B}" type="sibTrans" cxnId="{E56480BC-47E8-A34F-9F81-13456FC28390}">
      <dgm:prSet/>
      <dgm:spPr/>
      <dgm:t>
        <a:bodyPr/>
        <a:lstStyle/>
        <a:p>
          <a:endParaRPr lang="en-US"/>
        </a:p>
      </dgm:t>
    </dgm:pt>
    <dgm:pt modelId="{2391F51A-0BF4-964C-A005-E73533B0ABE6}" type="pres">
      <dgm:prSet presAssocID="{E70A0778-0A49-4599-9892-4115094557CF}" presName="Name0" presStyleCnt="0">
        <dgm:presLayoutVars>
          <dgm:dir/>
          <dgm:animLvl val="lvl"/>
          <dgm:resizeHandles val="exact"/>
        </dgm:presLayoutVars>
      </dgm:prSet>
      <dgm:spPr/>
    </dgm:pt>
    <dgm:pt modelId="{43D85446-2BAF-1B47-96B9-CB97B891F586}" type="pres">
      <dgm:prSet presAssocID="{F04A1B4B-1F02-4DDC-BDB9-5BF7747CD6E9}" presName="linNode" presStyleCnt="0"/>
      <dgm:spPr/>
    </dgm:pt>
    <dgm:pt modelId="{E0F40731-092A-2D43-B452-278FB73C324F}" type="pres">
      <dgm:prSet presAssocID="{F04A1B4B-1F02-4DDC-BDB9-5BF7747CD6E9}" presName="parentText" presStyleLbl="alignNode1" presStyleIdx="0" presStyleCnt="5" custLinFactNeighborX="-322" custLinFactNeighborY="-14463">
        <dgm:presLayoutVars>
          <dgm:chMax val="1"/>
          <dgm:bulletEnabled/>
        </dgm:presLayoutVars>
      </dgm:prSet>
      <dgm:spPr/>
    </dgm:pt>
    <dgm:pt modelId="{342516C4-EB66-E145-85A4-4ED6F431EDD2}" type="pres">
      <dgm:prSet presAssocID="{F04A1B4B-1F02-4DDC-BDB9-5BF7747CD6E9}" presName="descendantText" presStyleLbl="alignAccFollowNode1" presStyleIdx="0" presStyleCnt="5">
        <dgm:presLayoutVars>
          <dgm:bulletEnabled/>
        </dgm:presLayoutVars>
      </dgm:prSet>
      <dgm:spPr/>
    </dgm:pt>
    <dgm:pt modelId="{4BF95B72-5BE9-6F4A-AB0C-B2E851C6961C}" type="pres">
      <dgm:prSet presAssocID="{D4A5DE84-EE3E-4AD6-A09E-754D217DCDE2}" presName="sp" presStyleCnt="0"/>
      <dgm:spPr/>
    </dgm:pt>
    <dgm:pt modelId="{FB88EE90-FA90-974A-825F-DEE66E0159FA}" type="pres">
      <dgm:prSet presAssocID="{CD07AFE7-5FB7-46E1-A36A-FD111F4A8744}" presName="linNode" presStyleCnt="0"/>
      <dgm:spPr/>
    </dgm:pt>
    <dgm:pt modelId="{4DF32012-4E87-F540-BFCD-FBF4F90F7480}" type="pres">
      <dgm:prSet presAssocID="{CD07AFE7-5FB7-46E1-A36A-FD111F4A8744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73E4E9B7-6C19-E04D-8ACB-21C3B58EE62E}" type="pres">
      <dgm:prSet presAssocID="{CD07AFE7-5FB7-46E1-A36A-FD111F4A8744}" presName="descendantText" presStyleLbl="alignAccFollowNode1" presStyleIdx="1" presStyleCnt="5">
        <dgm:presLayoutVars>
          <dgm:bulletEnabled/>
        </dgm:presLayoutVars>
      </dgm:prSet>
      <dgm:spPr/>
    </dgm:pt>
    <dgm:pt modelId="{56381804-DCD9-494A-A05D-E85930966C8A}" type="pres">
      <dgm:prSet presAssocID="{631D9137-69A7-4DEE-912E-A920A7CD5BB4}" presName="sp" presStyleCnt="0"/>
      <dgm:spPr/>
    </dgm:pt>
    <dgm:pt modelId="{5D23294F-1591-7E45-B04A-0B96938ED948}" type="pres">
      <dgm:prSet presAssocID="{C7BB0939-3554-4A40-AB92-02491B159262}" presName="linNode" presStyleCnt="0"/>
      <dgm:spPr/>
    </dgm:pt>
    <dgm:pt modelId="{095C5339-11D1-BD45-ABBF-1656EEC994A9}" type="pres">
      <dgm:prSet presAssocID="{C7BB0939-3554-4A40-AB92-02491B159262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3E1DC2EB-BE92-CF41-8A1D-194DA516824A}" type="pres">
      <dgm:prSet presAssocID="{C7BB0939-3554-4A40-AB92-02491B159262}" presName="descendantText" presStyleLbl="alignAccFollowNode1" presStyleIdx="2" presStyleCnt="5">
        <dgm:presLayoutVars>
          <dgm:bulletEnabled/>
        </dgm:presLayoutVars>
      </dgm:prSet>
      <dgm:spPr/>
    </dgm:pt>
    <dgm:pt modelId="{919AEC81-4224-9E49-A559-CA5F7CFAAA86}" type="pres">
      <dgm:prSet presAssocID="{E484EE5C-96BD-4221-8AD1-577651785211}" presName="sp" presStyleCnt="0"/>
      <dgm:spPr/>
    </dgm:pt>
    <dgm:pt modelId="{FDE85970-E74C-BC42-AEA9-8DFD384D8527}" type="pres">
      <dgm:prSet presAssocID="{7ABA6044-8A72-47EC-AF5E-E88030B8D4C0}" presName="linNode" presStyleCnt="0"/>
      <dgm:spPr/>
    </dgm:pt>
    <dgm:pt modelId="{238B8EC0-895E-4640-8A71-7161D4EFBFC5}" type="pres">
      <dgm:prSet presAssocID="{7ABA6044-8A72-47EC-AF5E-E88030B8D4C0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0C5E9A68-ECC6-E54F-AB89-B59826A21751}" type="pres">
      <dgm:prSet presAssocID="{7ABA6044-8A72-47EC-AF5E-E88030B8D4C0}" presName="descendantText" presStyleLbl="alignAccFollowNode1" presStyleIdx="3" presStyleCnt="5">
        <dgm:presLayoutVars>
          <dgm:bulletEnabled/>
        </dgm:presLayoutVars>
      </dgm:prSet>
      <dgm:spPr/>
    </dgm:pt>
    <dgm:pt modelId="{3F5EA29E-9DCD-2E40-A462-3F9E3845DA6D}" type="pres">
      <dgm:prSet presAssocID="{636A37DF-AFC4-4138-8BA1-EB8AE17AB94E}" presName="sp" presStyleCnt="0"/>
      <dgm:spPr/>
    </dgm:pt>
    <dgm:pt modelId="{B29961F1-36F3-D442-B85A-8335D197314D}" type="pres">
      <dgm:prSet presAssocID="{0FF3D8A7-E3CA-A84B-BD88-DCB213F5B1FD}" presName="linNode" presStyleCnt="0"/>
      <dgm:spPr/>
    </dgm:pt>
    <dgm:pt modelId="{A070C1B2-3FD1-0D44-BB0A-098CD6A13849}" type="pres">
      <dgm:prSet presAssocID="{0FF3D8A7-E3CA-A84B-BD88-DCB213F5B1FD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ADF7290B-1D05-984B-B41B-4E53105E752A}" type="pres">
      <dgm:prSet presAssocID="{0FF3D8A7-E3CA-A84B-BD88-DCB213F5B1FD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0EB7560E-E55E-4A0B-BF11-8633435FAF54}" srcId="{E70A0778-0A49-4599-9892-4115094557CF}" destId="{F04A1B4B-1F02-4DDC-BDB9-5BF7747CD6E9}" srcOrd="0" destOrd="0" parTransId="{F8690551-57A9-415F-A2F7-4D2E66D3A2D5}" sibTransId="{D4A5DE84-EE3E-4AD6-A09E-754D217DCDE2}"/>
    <dgm:cxn modelId="{9B454D38-34E6-7441-9189-1986707442AA}" type="presOf" srcId="{7ABA6044-8A72-47EC-AF5E-E88030B8D4C0}" destId="{238B8EC0-895E-4640-8A71-7161D4EFBFC5}" srcOrd="0" destOrd="0" presId="urn:microsoft.com/office/officeart/2016/7/layout/VerticalSolidActionList"/>
    <dgm:cxn modelId="{36772439-1D5C-3442-A9B2-A62C3DB059BB}" type="presOf" srcId="{C7BB0939-3554-4A40-AB92-02491B159262}" destId="{095C5339-11D1-BD45-ABBF-1656EEC994A9}" srcOrd="0" destOrd="0" presId="urn:microsoft.com/office/officeart/2016/7/layout/VerticalSolidActionList"/>
    <dgm:cxn modelId="{A8C78955-E7C9-164E-BB42-BDBFDF7A5890}" type="presOf" srcId="{B9EA71AC-F623-4B8B-847A-9E8744736423}" destId="{73E4E9B7-6C19-E04D-8ACB-21C3B58EE62E}" srcOrd="0" destOrd="0" presId="urn:microsoft.com/office/officeart/2016/7/layout/VerticalSolidActionList"/>
    <dgm:cxn modelId="{9F241F6E-8E69-4847-9ADE-222ED167E045}" srcId="{E70A0778-0A49-4599-9892-4115094557CF}" destId="{0FF3D8A7-E3CA-A84B-BD88-DCB213F5B1FD}" srcOrd="4" destOrd="0" parTransId="{DC64BBDD-DD8F-8D44-8313-998C3EF71D84}" sibTransId="{A2E93C9A-3F27-B44B-9F3F-F53A08707920}"/>
    <dgm:cxn modelId="{2EC16D88-BDA3-7643-A96A-4BAC3421C4A1}" type="presOf" srcId="{CD07AFE7-5FB7-46E1-A36A-FD111F4A8744}" destId="{4DF32012-4E87-F540-BFCD-FBF4F90F7480}" srcOrd="0" destOrd="0" presId="urn:microsoft.com/office/officeart/2016/7/layout/VerticalSolidActionList"/>
    <dgm:cxn modelId="{6E7C1A8E-4C75-8F45-9D2D-4C6E660CDEED}" type="presOf" srcId="{5A602BD2-162D-4B9F-BFE3-2F25E9F49B0F}" destId="{342516C4-EB66-E145-85A4-4ED6F431EDD2}" srcOrd="0" destOrd="0" presId="urn:microsoft.com/office/officeart/2016/7/layout/VerticalSolidActionList"/>
    <dgm:cxn modelId="{DA5DF097-46E8-5545-B7FC-72B9384239BE}" type="presOf" srcId="{AB115CCB-B755-4B5E-BD8B-AD67FF924203}" destId="{3E1DC2EB-BE92-CF41-8A1D-194DA516824A}" srcOrd="0" destOrd="0" presId="urn:microsoft.com/office/officeart/2016/7/layout/VerticalSolidActionList"/>
    <dgm:cxn modelId="{121FFF99-0540-4749-82FA-621E96360568}" type="presOf" srcId="{E70A0778-0A49-4599-9892-4115094557CF}" destId="{2391F51A-0BF4-964C-A005-E73533B0ABE6}" srcOrd="0" destOrd="0" presId="urn:microsoft.com/office/officeart/2016/7/layout/VerticalSolidActionList"/>
    <dgm:cxn modelId="{E7CD83A5-7B14-4EEB-AAF4-7B7395737A27}" srcId="{E70A0778-0A49-4599-9892-4115094557CF}" destId="{7ABA6044-8A72-47EC-AF5E-E88030B8D4C0}" srcOrd="3" destOrd="0" parTransId="{03EF9DC1-325F-4CDA-BC5C-348C7CF89F44}" sibTransId="{636A37DF-AFC4-4138-8BA1-EB8AE17AB94E}"/>
    <dgm:cxn modelId="{55B3B6B1-5E25-48F3-91D3-3919481F6847}" srcId="{C7BB0939-3554-4A40-AB92-02491B159262}" destId="{AB115CCB-B755-4B5E-BD8B-AD67FF924203}" srcOrd="0" destOrd="0" parTransId="{D39A1C82-58CA-43F7-862B-EE51BC0C69BC}" sibTransId="{094BE63E-4B38-413B-9F31-639AB45DCA6E}"/>
    <dgm:cxn modelId="{EC43D7B6-592B-47AA-B418-6825D163DC61}" srcId="{7ABA6044-8A72-47EC-AF5E-E88030B8D4C0}" destId="{A74FC276-8ED7-46C8-A6F5-F78030C395CB}" srcOrd="0" destOrd="0" parTransId="{F56CAD9E-C65E-4C16-A49F-E3217F8D293B}" sibTransId="{27DC0F62-7A2A-4EA8-B2B6-282EE9FEA50B}"/>
    <dgm:cxn modelId="{F792E1B7-DDB1-44D8-96A9-E248126A0E68}" srcId="{CD07AFE7-5FB7-46E1-A36A-FD111F4A8744}" destId="{B9EA71AC-F623-4B8B-847A-9E8744736423}" srcOrd="0" destOrd="0" parTransId="{B27065F7-6A10-431E-B45C-2623CFDBA659}" sibTransId="{0E98E635-A0D2-4EAC-9D57-367919B1414A}"/>
    <dgm:cxn modelId="{4EC479B8-87B8-4364-AF85-FE8AC571C2A0}" srcId="{E70A0778-0A49-4599-9892-4115094557CF}" destId="{C7BB0939-3554-4A40-AB92-02491B159262}" srcOrd="2" destOrd="0" parTransId="{AB5CD758-D6E1-4211-8AE1-2ACC91B06F20}" sibTransId="{E484EE5C-96BD-4221-8AD1-577651785211}"/>
    <dgm:cxn modelId="{E56480BC-47E8-A34F-9F81-13456FC28390}" srcId="{0FF3D8A7-E3CA-A84B-BD88-DCB213F5B1FD}" destId="{94D21772-C8A0-5041-BBE0-5681446DEBB9}" srcOrd="0" destOrd="0" parTransId="{5742923E-0107-484D-BE1E-498E6A93A944}" sibTransId="{4A98F817-34C7-0441-9CD7-875ABFAB4F6B}"/>
    <dgm:cxn modelId="{8AC794C0-F153-5441-BD2F-D717819F5C69}" type="presOf" srcId="{0FF3D8A7-E3CA-A84B-BD88-DCB213F5B1FD}" destId="{A070C1B2-3FD1-0D44-BB0A-098CD6A13849}" srcOrd="0" destOrd="0" presId="urn:microsoft.com/office/officeart/2016/7/layout/VerticalSolidActionList"/>
    <dgm:cxn modelId="{D5BAB5C1-BC84-824C-9D0C-0A1E813F2A13}" type="presOf" srcId="{94D21772-C8A0-5041-BBE0-5681446DEBB9}" destId="{ADF7290B-1D05-984B-B41B-4E53105E752A}" srcOrd="0" destOrd="0" presId="urn:microsoft.com/office/officeart/2016/7/layout/VerticalSolidActionList"/>
    <dgm:cxn modelId="{34C966CF-46CC-4210-9870-51BEEA970149}" srcId="{F04A1B4B-1F02-4DDC-BDB9-5BF7747CD6E9}" destId="{5A602BD2-162D-4B9F-BFE3-2F25E9F49B0F}" srcOrd="0" destOrd="0" parTransId="{A74DDC52-558D-4CE9-BD9F-97DBE120BD25}" sibTransId="{2F2EC63F-934D-4A6A-B7D0-8A033F82CEEA}"/>
    <dgm:cxn modelId="{38875ED5-7FBF-4F41-A50E-F3C5A06F1EA3}" type="presOf" srcId="{A74FC276-8ED7-46C8-A6F5-F78030C395CB}" destId="{0C5E9A68-ECC6-E54F-AB89-B59826A21751}" srcOrd="0" destOrd="0" presId="urn:microsoft.com/office/officeart/2016/7/layout/VerticalSolidActionList"/>
    <dgm:cxn modelId="{AE9B21F5-164B-CA48-8A2A-A7C2D9DF161D}" type="presOf" srcId="{F04A1B4B-1F02-4DDC-BDB9-5BF7747CD6E9}" destId="{E0F40731-092A-2D43-B452-278FB73C324F}" srcOrd="0" destOrd="0" presId="urn:microsoft.com/office/officeart/2016/7/layout/VerticalSolidActionList"/>
    <dgm:cxn modelId="{E57605F9-A45D-4BE2-BDA4-96B2E70FABFA}" srcId="{E70A0778-0A49-4599-9892-4115094557CF}" destId="{CD07AFE7-5FB7-46E1-A36A-FD111F4A8744}" srcOrd="1" destOrd="0" parTransId="{0B42E85C-3D7A-4651-818F-11099C789F0C}" sibTransId="{631D9137-69A7-4DEE-912E-A920A7CD5BB4}"/>
    <dgm:cxn modelId="{2BB578A6-114E-DB40-BC17-934F4339AF0C}" type="presParOf" srcId="{2391F51A-0BF4-964C-A005-E73533B0ABE6}" destId="{43D85446-2BAF-1B47-96B9-CB97B891F586}" srcOrd="0" destOrd="0" presId="urn:microsoft.com/office/officeart/2016/7/layout/VerticalSolidActionList"/>
    <dgm:cxn modelId="{0B7683CB-7163-164F-B8BF-FAB5DA3D46CB}" type="presParOf" srcId="{43D85446-2BAF-1B47-96B9-CB97B891F586}" destId="{E0F40731-092A-2D43-B452-278FB73C324F}" srcOrd="0" destOrd="0" presId="urn:microsoft.com/office/officeart/2016/7/layout/VerticalSolidActionList"/>
    <dgm:cxn modelId="{8CD30F59-9515-0B46-8CB2-97486E0194E7}" type="presParOf" srcId="{43D85446-2BAF-1B47-96B9-CB97B891F586}" destId="{342516C4-EB66-E145-85A4-4ED6F431EDD2}" srcOrd="1" destOrd="0" presId="urn:microsoft.com/office/officeart/2016/7/layout/VerticalSolidActionList"/>
    <dgm:cxn modelId="{1E752498-EADC-924D-9B2B-75A24199B8B6}" type="presParOf" srcId="{2391F51A-0BF4-964C-A005-E73533B0ABE6}" destId="{4BF95B72-5BE9-6F4A-AB0C-B2E851C6961C}" srcOrd="1" destOrd="0" presId="urn:microsoft.com/office/officeart/2016/7/layout/VerticalSolidActionList"/>
    <dgm:cxn modelId="{DCF0FCED-DE3B-7D4C-8AA8-3DA525766723}" type="presParOf" srcId="{2391F51A-0BF4-964C-A005-E73533B0ABE6}" destId="{FB88EE90-FA90-974A-825F-DEE66E0159FA}" srcOrd="2" destOrd="0" presId="urn:microsoft.com/office/officeart/2016/7/layout/VerticalSolidActionList"/>
    <dgm:cxn modelId="{8E3A5CD0-BDB8-4B41-B66B-7E5F7C301D9E}" type="presParOf" srcId="{FB88EE90-FA90-974A-825F-DEE66E0159FA}" destId="{4DF32012-4E87-F540-BFCD-FBF4F90F7480}" srcOrd="0" destOrd="0" presId="urn:microsoft.com/office/officeart/2016/7/layout/VerticalSolidActionList"/>
    <dgm:cxn modelId="{8BDC8F7F-2AAF-AF4B-B3C6-639B1D617D7A}" type="presParOf" srcId="{FB88EE90-FA90-974A-825F-DEE66E0159FA}" destId="{73E4E9B7-6C19-E04D-8ACB-21C3B58EE62E}" srcOrd="1" destOrd="0" presId="urn:microsoft.com/office/officeart/2016/7/layout/VerticalSolidActionList"/>
    <dgm:cxn modelId="{85A17272-C749-FC4A-BFB5-5F03DEFE45C3}" type="presParOf" srcId="{2391F51A-0BF4-964C-A005-E73533B0ABE6}" destId="{56381804-DCD9-494A-A05D-E85930966C8A}" srcOrd="3" destOrd="0" presId="urn:microsoft.com/office/officeart/2016/7/layout/VerticalSolidActionList"/>
    <dgm:cxn modelId="{F014B506-0572-F04E-A04F-EC46EBE1A120}" type="presParOf" srcId="{2391F51A-0BF4-964C-A005-E73533B0ABE6}" destId="{5D23294F-1591-7E45-B04A-0B96938ED948}" srcOrd="4" destOrd="0" presId="urn:microsoft.com/office/officeart/2016/7/layout/VerticalSolidActionList"/>
    <dgm:cxn modelId="{45E5B008-CE1B-5B40-9B92-F066462BF84A}" type="presParOf" srcId="{5D23294F-1591-7E45-B04A-0B96938ED948}" destId="{095C5339-11D1-BD45-ABBF-1656EEC994A9}" srcOrd="0" destOrd="0" presId="urn:microsoft.com/office/officeart/2016/7/layout/VerticalSolidActionList"/>
    <dgm:cxn modelId="{82C31F90-B545-9646-B14A-D8F9A945138B}" type="presParOf" srcId="{5D23294F-1591-7E45-B04A-0B96938ED948}" destId="{3E1DC2EB-BE92-CF41-8A1D-194DA516824A}" srcOrd="1" destOrd="0" presId="urn:microsoft.com/office/officeart/2016/7/layout/VerticalSolidActionList"/>
    <dgm:cxn modelId="{ED942F85-AF7F-0F45-A148-6F31D128AD4C}" type="presParOf" srcId="{2391F51A-0BF4-964C-A005-E73533B0ABE6}" destId="{919AEC81-4224-9E49-A559-CA5F7CFAAA86}" srcOrd="5" destOrd="0" presId="urn:microsoft.com/office/officeart/2016/7/layout/VerticalSolidActionList"/>
    <dgm:cxn modelId="{A78053C2-CC26-934F-9EE5-EB71B312EA92}" type="presParOf" srcId="{2391F51A-0BF4-964C-A005-E73533B0ABE6}" destId="{FDE85970-E74C-BC42-AEA9-8DFD384D8527}" srcOrd="6" destOrd="0" presId="urn:microsoft.com/office/officeart/2016/7/layout/VerticalSolidActionList"/>
    <dgm:cxn modelId="{08DC505E-5737-914B-BEF5-78EBE8387401}" type="presParOf" srcId="{FDE85970-E74C-BC42-AEA9-8DFD384D8527}" destId="{238B8EC0-895E-4640-8A71-7161D4EFBFC5}" srcOrd="0" destOrd="0" presId="urn:microsoft.com/office/officeart/2016/7/layout/VerticalSolidActionList"/>
    <dgm:cxn modelId="{96C3845F-FEF1-C544-87D8-5009D8286F96}" type="presParOf" srcId="{FDE85970-E74C-BC42-AEA9-8DFD384D8527}" destId="{0C5E9A68-ECC6-E54F-AB89-B59826A21751}" srcOrd="1" destOrd="0" presId="urn:microsoft.com/office/officeart/2016/7/layout/VerticalSolidActionList"/>
    <dgm:cxn modelId="{A3348EE3-CFF2-5B40-9087-6BEFC0DCE953}" type="presParOf" srcId="{2391F51A-0BF4-964C-A005-E73533B0ABE6}" destId="{3F5EA29E-9DCD-2E40-A462-3F9E3845DA6D}" srcOrd="7" destOrd="0" presId="urn:microsoft.com/office/officeart/2016/7/layout/VerticalSolidActionList"/>
    <dgm:cxn modelId="{547ACBC3-E764-E148-A042-F1AD572CC8BE}" type="presParOf" srcId="{2391F51A-0BF4-964C-A005-E73533B0ABE6}" destId="{B29961F1-36F3-D442-B85A-8335D197314D}" srcOrd="8" destOrd="0" presId="urn:microsoft.com/office/officeart/2016/7/layout/VerticalSolidActionList"/>
    <dgm:cxn modelId="{0B984A6F-1672-BC4D-945D-63256C447EBB}" type="presParOf" srcId="{B29961F1-36F3-D442-B85A-8335D197314D}" destId="{A070C1B2-3FD1-0D44-BB0A-098CD6A13849}" srcOrd="0" destOrd="0" presId="urn:microsoft.com/office/officeart/2016/7/layout/VerticalSolidActionList"/>
    <dgm:cxn modelId="{83EE27ED-2B98-5F40-A63F-F5F2909F3939}" type="presParOf" srcId="{B29961F1-36F3-D442-B85A-8335D197314D}" destId="{ADF7290B-1D05-984B-B41B-4E53105E752A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B227F-0C0E-4AA6-87B3-614D729911B6}">
      <dsp:nvSpPr>
        <dsp:cNvPr id="0" name=""/>
        <dsp:cNvSpPr/>
      </dsp:nvSpPr>
      <dsp:spPr>
        <a:xfrm>
          <a:off x="600030" y="21660"/>
          <a:ext cx="831342" cy="83134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D23E8-F8BE-4304-BD7D-9B7C7BF23D11}">
      <dsp:nvSpPr>
        <dsp:cNvPr id="0" name=""/>
        <dsp:cNvSpPr/>
      </dsp:nvSpPr>
      <dsp:spPr>
        <a:xfrm>
          <a:off x="774612" y="196242"/>
          <a:ext cx="482178" cy="4821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3AD72-3D4A-4D31-AB9D-EA486D77000E}">
      <dsp:nvSpPr>
        <dsp:cNvPr id="0" name=""/>
        <dsp:cNvSpPr/>
      </dsp:nvSpPr>
      <dsp:spPr>
        <a:xfrm>
          <a:off x="1609517" y="21660"/>
          <a:ext cx="1959593" cy="831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Identify the true, underlying problem</a:t>
          </a:r>
        </a:p>
      </dsp:txBody>
      <dsp:txXfrm>
        <a:off x="1609517" y="21660"/>
        <a:ext cx="1959593" cy="831342"/>
      </dsp:txXfrm>
    </dsp:sp>
    <dsp:sp modelId="{9495D409-7082-44A0-A64D-6EE38914C996}">
      <dsp:nvSpPr>
        <dsp:cNvPr id="0" name=""/>
        <dsp:cNvSpPr/>
      </dsp:nvSpPr>
      <dsp:spPr>
        <a:xfrm>
          <a:off x="3910554" y="21660"/>
          <a:ext cx="831342" cy="83134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043A4-5EEC-49E9-94F2-7DCB35169DD1}">
      <dsp:nvSpPr>
        <dsp:cNvPr id="0" name=""/>
        <dsp:cNvSpPr/>
      </dsp:nvSpPr>
      <dsp:spPr>
        <a:xfrm>
          <a:off x="4085136" y="196242"/>
          <a:ext cx="482178" cy="4821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33F3B-9133-4EB7-8243-E7B78A6214DA}">
      <dsp:nvSpPr>
        <dsp:cNvPr id="0" name=""/>
        <dsp:cNvSpPr/>
      </dsp:nvSpPr>
      <dsp:spPr>
        <a:xfrm>
          <a:off x="4920042" y="21660"/>
          <a:ext cx="1959593" cy="831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Frame the problem accurately</a:t>
          </a:r>
        </a:p>
      </dsp:txBody>
      <dsp:txXfrm>
        <a:off x="4920042" y="21660"/>
        <a:ext cx="1959593" cy="831342"/>
      </dsp:txXfrm>
    </dsp:sp>
    <dsp:sp modelId="{C68D5F85-6358-464E-9563-C52C73EDA151}">
      <dsp:nvSpPr>
        <dsp:cNvPr id="0" name=""/>
        <dsp:cNvSpPr/>
      </dsp:nvSpPr>
      <dsp:spPr>
        <a:xfrm>
          <a:off x="7221079" y="21660"/>
          <a:ext cx="831342" cy="83134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C467B9-E891-425E-89F6-3A27E697A8F5}">
      <dsp:nvSpPr>
        <dsp:cNvPr id="0" name=""/>
        <dsp:cNvSpPr/>
      </dsp:nvSpPr>
      <dsp:spPr>
        <a:xfrm>
          <a:off x="7395661" y="196242"/>
          <a:ext cx="482178" cy="4821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0E8BD-0D73-4052-866E-63D650478303}">
      <dsp:nvSpPr>
        <dsp:cNvPr id="0" name=""/>
        <dsp:cNvSpPr/>
      </dsp:nvSpPr>
      <dsp:spPr>
        <a:xfrm>
          <a:off x="8230566" y="21660"/>
          <a:ext cx="1959593" cy="831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Keep in mind the context of the problem</a:t>
          </a:r>
        </a:p>
      </dsp:txBody>
      <dsp:txXfrm>
        <a:off x="8230566" y="21660"/>
        <a:ext cx="1959593" cy="831342"/>
      </dsp:txXfrm>
    </dsp:sp>
    <dsp:sp modelId="{57E5700F-0702-4E8E-AC3C-14BA55370C87}">
      <dsp:nvSpPr>
        <dsp:cNvPr id="0" name=""/>
        <dsp:cNvSpPr/>
      </dsp:nvSpPr>
      <dsp:spPr>
        <a:xfrm>
          <a:off x="600030" y="1506562"/>
          <a:ext cx="831342" cy="83134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65F92E-9E6C-4E3F-AF2A-2F0E8B468A24}">
      <dsp:nvSpPr>
        <dsp:cNvPr id="0" name=""/>
        <dsp:cNvSpPr/>
      </dsp:nvSpPr>
      <dsp:spPr>
        <a:xfrm>
          <a:off x="774612" y="1681144"/>
          <a:ext cx="482178" cy="4821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4079FA-086F-476A-9FED-558BC3D09E0A}">
      <dsp:nvSpPr>
        <dsp:cNvPr id="0" name=""/>
        <dsp:cNvSpPr/>
      </dsp:nvSpPr>
      <dsp:spPr>
        <a:xfrm>
          <a:off x="1609517" y="1506562"/>
          <a:ext cx="1959593" cy="831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Talk to the stakeholders affected by the problem</a:t>
          </a:r>
        </a:p>
      </dsp:txBody>
      <dsp:txXfrm>
        <a:off x="1609517" y="1506562"/>
        <a:ext cx="1959593" cy="831342"/>
      </dsp:txXfrm>
    </dsp:sp>
    <dsp:sp modelId="{02730A43-6FBF-4749-8460-233F891E2834}">
      <dsp:nvSpPr>
        <dsp:cNvPr id="0" name=""/>
        <dsp:cNvSpPr/>
      </dsp:nvSpPr>
      <dsp:spPr>
        <a:xfrm>
          <a:off x="3910554" y="1506562"/>
          <a:ext cx="831342" cy="83134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BBF6D-CEE0-4E84-B926-554A2FE99B22}">
      <dsp:nvSpPr>
        <dsp:cNvPr id="0" name=""/>
        <dsp:cNvSpPr/>
      </dsp:nvSpPr>
      <dsp:spPr>
        <a:xfrm>
          <a:off x="4085136" y="1681144"/>
          <a:ext cx="482178" cy="48217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8E4E5-69E0-4309-9C88-E158E215F7E1}">
      <dsp:nvSpPr>
        <dsp:cNvPr id="0" name=""/>
        <dsp:cNvSpPr/>
      </dsp:nvSpPr>
      <dsp:spPr>
        <a:xfrm>
          <a:off x="4920042" y="1506562"/>
          <a:ext cx="1959593" cy="831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Talk to those responsible for the existing policy</a:t>
          </a:r>
        </a:p>
      </dsp:txBody>
      <dsp:txXfrm>
        <a:off x="4920042" y="1506562"/>
        <a:ext cx="1959593" cy="831342"/>
      </dsp:txXfrm>
    </dsp:sp>
    <dsp:sp modelId="{0251934C-D4F7-4A4F-AE87-7E0FCA787748}">
      <dsp:nvSpPr>
        <dsp:cNvPr id="0" name=""/>
        <dsp:cNvSpPr/>
      </dsp:nvSpPr>
      <dsp:spPr>
        <a:xfrm>
          <a:off x="7221079" y="1506562"/>
          <a:ext cx="831342" cy="83134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2620D-A101-43CE-A1EA-434A37DBDCC7}">
      <dsp:nvSpPr>
        <dsp:cNvPr id="0" name=""/>
        <dsp:cNvSpPr/>
      </dsp:nvSpPr>
      <dsp:spPr>
        <a:xfrm>
          <a:off x="7395661" y="1681144"/>
          <a:ext cx="482178" cy="48217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4E648-6FE2-423D-BE42-0C9E1518AF48}">
      <dsp:nvSpPr>
        <dsp:cNvPr id="0" name=""/>
        <dsp:cNvSpPr/>
      </dsp:nvSpPr>
      <dsp:spPr>
        <a:xfrm>
          <a:off x="8230566" y="1506562"/>
          <a:ext cx="1959593" cy="831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Conduct a literature review</a:t>
          </a:r>
        </a:p>
      </dsp:txBody>
      <dsp:txXfrm>
        <a:off x="8230566" y="1506562"/>
        <a:ext cx="1959593" cy="831342"/>
      </dsp:txXfrm>
    </dsp:sp>
    <dsp:sp modelId="{5CD375C4-B527-4179-82DC-314753A0762F}">
      <dsp:nvSpPr>
        <dsp:cNvPr id="0" name=""/>
        <dsp:cNvSpPr/>
      </dsp:nvSpPr>
      <dsp:spPr>
        <a:xfrm>
          <a:off x="600030" y="2991464"/>
          <a:ext cx="831342" cy="83134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942BC-277E-4A51-A36D-7294D5309720}">
      <dsp:nvSpPr>
        <dsp:cNvPr id="0" name=""/>
        <dsp:cNvSpPr/>
      </dsp:nvSpPr>
      <dsp:spPr>
        <a:xfrm>
          <a:off x="774612" y="3166046"/>
          <a:ext cx="482178" cy="48217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BCE8F-1D7A-4FA4-9EA1-4F9CC385E8AB}">
      <dsp:nvSpPr>
        <dsp:cNvPr id="0" name=""/>
        <dsp:cNvSpPr/>
      </dsp:nvSpPr>
      <dsp:spPr>
        <a:xfrm>
          <a:off x="1609517" y="2991464"/>
          <a:ext cx="1959593" cy="831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 specific</a:t>
          </a:r>
        </a:p>
      </dsp:txBody>
      <dsp:txXfrm>
        <a:off x="1609517" y="2991464"/>
        <a:ext cx="1959593" cy="8313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E8D99-0285-405F-AEF5-44E9197FBAC5}">
      <dsp:nvSpPr>
        <dsp:cNvPr id="0" name=""/>
        <dsp:cNvSpPr/>
      </dsp:nvSpPr>
      <dsp:spPr>
        <a:xfrm>
          <a:off x="943812" y="637979"/>
          <a:ext cx="1450953" cy="14509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55590-3F91-45C8-B0C7-A3E254E6C8FE}">
      <dsp:nvSpPr>
        <dsp:cNvPr id="0" name=""/>
        <dsp:cNvSpPr/>
      </dsp:nvSpPr>
      <dsp:spPr>
        <a:xfrm>
          <a:off x="57119" y="2511941"/>
          <a:ext cx="322434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Provide tax incentives to attract investment for hydrogen takers</a:t>
          </a:r>
          <a:endParaRPr lang="en-US" sz="2000" kern="1200" dirty="0"/>
        </a:p>
      </dsp:txBody>
      <dsp:txXfrm>
        <a:off x="57119" y="2511941"/>
        <a:ext cx="3224340" cy="945000"/>
      </dsp:txXfrm>
    </dsp:sp>
    <dsp:sp modelId="{12D500B4-D6D6-4012-B0CD-997E5BC6EB3B}">
      <dsp:nvSpPr>
        <dsp:cNvPr id="0" name=""/>
        <dsp:cNvSpPr/>
      </dsp:nvSpPr>
      <dsp:spPr>
        <a:xfrm>
          <a:off x="4732412" y="637979"/>
          <a:ext cx="1450953" cy="14509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65F0D-3CA9-4D0F-8333-0E08961E6A24}">
      <dsp:nvSpPr>
        <dsp:cNvPr id="0" name=""/>
        <dsp:cNvSpPr/>
      </dsp:nvSpPr>
      <dsp:spPr>
        <a:xfrm>
          <a:off x="3845719" y="2511941"/>
          <a:ext cx="322434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Recruit experts in public/private financing to encourage investment </a:t>
          </a:r>
          <a:endParaRPr lang="en-US" sz="2000" kern="1200" dirty="0"/>
        </a:p>
      </dsp:txBody>
      <dsp:txXfrm>
        <a:off x="3845719" y="2511941"/>
        <a:ext cx="3224340" cy="945000"/>
      </dsp:txXfrm>
    </dsp:sp>
    <dsp:sp modelId="{33A1B234-C7A6-4DB7-B4F3-CE6D88C7EC4D}">
      <dsp:nvSpPr>
        <dsp:cNvPr id="0" name=""/>
        <dsp:cNvSpPr/>
      </dsp:nvSpPr>
      <dsp:spPr>
        <a:xfrm>
          <a:off x="8521012" y="637979"/>
          <a:ext cx="1450953" cy="14509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69DD0-010C-4FEF-B43C-950093C103CF}">
      <dsp:nvSpPr>
        <dsp:cNvPr id="0" name=""/>
        <dsp:cNvSpPr/>
      </dsp:nvSpPr>
      <dsp:spPr>
        <a:xfrm>
          <a:off x="7634319" y="2511941"/>
          <a:ext cx="322434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Design to attract climate-focused investments</a:t>
          </a:r>
        </a:p>
      </dsp:txBody>
      <dsp:txXfrm>
        <a:off x="7634319" y="2511941"/>
        <a:ext cx="3224340" cy="945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83F7F-F7BA-254D-AB4B-999D7A6B3D1C}">
      <dsp:nvSpPr>
        <dsp:cNvPr id="0" name=""/>
        <dsp:cNvSpPr/>
      </dsp:nvSpPr>
      <dsp:spPr>
        <a:xfrm>
          <a:off x="373824" y="85"/>
          <a:ext cx="3413431" cy="20480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Reduce Lifecycle </a:t>
          </a:r>
          <a:r>
            <a:rPr lang="en-US" sz="2600" kern="1200" baseline="0" dirty="0"/>
            <a:t>CO2 and Monitor Hydrogen &amp; Methane Leaks</a:t>
          </a:r>
          <a:endParaRPr lang="en-US" sz="2600" kern="1200" dirty="0"/>
        </a:p>
      </dsp:txBody>
      <dsp:txXfrm>
        <a:off x="373824" y="85"/>
        <a:ext cx="3413431" cy="2048058"/>
      </dsp:txXfrm>
    </dsp:sp>
    <dsp:sp modelId="{7A75D685-47AA-EB4A-9724-4349D8446FDF}">
      <dsp:nvSpPr>
        <dsp:cNvPr id="0" name=""/>
        <dsp:cNvSpPr/>
      </dsp:nvSpPr>
      <dsp:spPr>
        <a:xfrm>
          <a:off x="4128599" y="85"/>
          <a:ext cx="3413431" cy="20480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Support Job Creation and Economic Development</a:t>
          </a:r>
        </a:p>
      </dsp:txBody>
      <dsp:txXfrm>
        <a:off x="4128599" y="85"/>
        <a:ext cx="3413431" cy="2048058"/>
      </dsp:txXfrm>
    </dsp:sp>
    <dsp:sp modelId="{BC43D200-5CA9-C543-AEA1-8BFA0A9CEFF7}">
      <dsp:nvSpPr>
        <dsp:cNvPr id="0" name=""/>
        <dsp:cNvSpPr/>
      </dsp:nvSpPr>
      <dsp:spPr>
        <a:xfrm>
          <a:off x="7883373" y="85"/>
          <a:ext cx="3413431" cy="20480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Prioritize Hydrogen Use for Hard-to-Abate CO2 Emissions</a:t>
          </a:r>
        </a:p>
      </dsp:txBody>
      <dsp:txXfrm>
        <a:off x="7883373" y="85"/>
        <a:ext cx="3413431" cy="2048058"/>
      </dsp:txXfrm>
    </dsp:sp>
    <dsp:sp modelId="{F6E3A763-DE01-7149-A42D-0073783FCCB4}">
      <dsp:nvSpPr>
        <dsp:cNvPr id="0" name=""/>
        <dsp:cNvSpPr/>
      </dsp:nvSpPr>
      <dsp:spPr>
        <a:xfrm>
          <a:off x="373824" y="2389487"/>
          <a:ext cx="3413431" cy="20480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Consider Electric Grid System Decarbonization Impacts </a:t>
          </a:r>
        </a:p>
      </dsp:txBody>
      <dsp:txXfrm>
        <a:off x="373824" y="2389487"/>
        <a:ext cx="3413431" cy="2048058"/>
      </dsp:txXfrm>
    </dsp:sp>
    <dsp:sp modelId="{CD4D65E8-60B8-3B4A-8B3B-00B042FAB66D}">
      <dsp:nvSpPr>
        <dsp:cNvPr id="0" name=""/>
        <dsp:cNvSpPr/>
      </dsp:nvSpPr>
      <dsp:spPr>
        <a:xfrm>
          <a:off x="4128599" y="2389487"/>
          <a:ext cx="3413431" cy="20480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Analyze Environmental, Health, and Social Community Impacts</a:t>
          </a:r>
        </a:p>
      </dsp:txBody>
      <dsp:txXfrm>
        <a:off x="4128599" y="2389487"/>
        <a:ext cx="3413431" cy="2048058"/>
      </dsp:txXfrm>
    </dsp:sp>
    <dsp:sp modelId="{F60AFBBF-46F2-D642-A8D2-B279A935C184}">
      <dsp:nvSpPr>
        <dsp:cNvPr id="0" name=""/>
        <dsp:cNvSpPr/>
      </dsp:nvSpPr>
      <dsp:spPr>
        <a:xfrm>
          <a:off x="7883373" y="2389487"/>
          <a:ext cx="3413431" cy="20480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Follow-Through on Community Engagement Commitments &amp; Be Transparent</a:t>
          </a:r>
        </a:p>
      </dsp:txBody>
      <dsp:txXfrm>
        <a:off x="7883373" y="2389487"/>
        <a:ext cx="3413431" cy="20480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746E9-1DBF-5243-828B-DD9EF3F9B6DD}">
      <dsp:nvSpPr>
        <dsp:cNvPr id="0" name=""/>
        <dsp:cNvSpPr/>
      </dsp:nvSpPr>
      <dsp:spPr>
        <a:xfrm>
          <a:off x="0" y="79212"/>
          <a:ext cx="12118286" cy="8739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No unfunded mandates from the state to local communities</a:t>
          </a:r>
        </a:p>
      </dsp:txBody>
      <dsp:txXfrm>
        <a:off x="42663" y="121875"/>
        <a:ext cx="12032960" cy="788627"/>
      </dsp:txXfrm>
    </dsp:sp>
    <dsp:sp modelId="{D827F1DC-7AA2-8642-86C6-2734A8142604}">
      <dsp:nvSpPr>
        <dsp:cNvPr id="0" name=""/>
        <dsp:cNvSpPr/>
      </dsp:nvSpPr>
      <dsp:spPr>
        <a:xfrm>
          <a:off x="0" y="1016526"/>
          <a:ext cx="12118286" cy="8739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No permitting responsibilities at local government level</a:t>
          </a:r>
        </a:p>
      </dsp:txBody>
      <dsp:txXfrm>
        <a:off x="42663" y="1059189"/>
        <a:ext cx="12032960" cy="788627"/>
      </dsp:txXfrm>
    </dsp:sp>
    <dsp:sp modelId="{DF62AFF3-F138-E843-9327-8DA7C21BBCE4}">
      <dsp:nvSpPr>
        <dsp:cNvPr id="0" name=""/>
        <dsp:cNvSpPr/>
      </dsp:nvSpPr>
      <dsp:spPr>
        <a:xfrm>
          <a:off x="0" y="1953839"/>
          <a:ext cx="12118286" cy="8739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Provide conflict resolution support at state level to manage company-landowner and landowner-landowner relations and disputes</a:t>
          </a:r>
        </a:p>
      </dsp:txBody>
      <dsp:txXfrm>
        <a:off x="42663" y="1996502"/>
        <a:ext cx="12032960" cy="788627"/>
      </dsp:txXfrm>
    </dsp:sp>
    <dsp:sp modelId="{80DFB1BB-DDAF-9C4C-823B-FE356668668C}">
      <dsp:nvSpPr>
        <dsp:cNvPr id="0" name=""/>
        <dsp:cNvSpPr/>
      </dsp:nvSpPr>
      <dsp:spPr>
        <a:xfrm>
          <a:off x="0" y="2891152"/>
          <a:ext cx="12118286" cy="8739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Require companies report status on employment and other community promises</a:t>
          </a:r>
        </a:p>
      </dsp:txBody>
      <dsp:txXfrm>
        <a:off x="42663" y="2933815"/>
        <a:ext cx="12032960" cy="78862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E6E4C-2CFD-C246-983E-AC08CC597B4F}">
      <dsp:nvSpPr>
        <dsp:cNvPr id="0" name=""/>
        <dsp:cNvSpPr/>
      </dsp:nvSpPr>
      <dsp:spPr>
        <a:xfrm>
          <a:off x="3534" y="284755"/>
          <a:ext cx="2803656" cy="1682193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Option 1: Incentivize Clean Hydrogen Markets</a:t>
          </a:r>
        </a:p>
      </dsp:txBody>
      <dsp:txXfrm>
        <a:off x="3534" y="284755"/>
        <a:ext cx="2803656" cy="1682193"/>
      </dsp:txXfrm>
    </dsp:sp>
    <dsp:sp modelId="{BEE048D0-907B-DF48-B61E-4A3A434CFBF0}">
      <dsp:nvSpPr>
        <dsp:cNvPr id="0" name=""/>
        <dsp:cNvSpPr/>
      </dsp:nvSpPr>
      <dsp:spPr>
        <a:xfrm>
          <a:off x="3087556" y="284755"/>
          <a:ext cx="2803656" cy="1682193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16206"/>
                <a:satOff val="1863"/>
                <a:lumOff val="-1485"/>
                <a:alphaOff val="0"/>
                <a:tint val="98000"/>
                <a:lumMod val="102000"/>
              </a:schemeClr>
              <a:schemeClr val="accent2">
                <a:hueOff val="16206"/>
                <a:satOff val="1863"/>
                <a:lumOff val="-1485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Option 2: Build Hydrogen Hub Innovation &amp; Infrastructure</a:t>
          </a:r>
        </a:p>
      </dsp:txBody>
      <dsp:txXfrm>
        <a:off x="3087556" y="284755"/>
        <a:ext cx="2803656" cy="1682193"/>
      </dsp:txXfrm>
    </dsp:sp>
    <dsp:sp modelId="{2BC9C90B-4DB4-4347-8F7A-59149B619C6F}">
      <dsp:nvSpPr>
        <dsp:cNvPr id="0" name=""/>
        <dsp:cNvSpPr/>
      </dsp:nvSpPr>
      <dsp:spPr>
        <a:xfrm>
          <a:off x="6171578" y="284755"/>
          <a:ext cx="2803656" cy="1682193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32411"/>
                <a:satOff val="3725"/>
                <a:lumOff val="-2969"/>
                <a:alphaOff val="0"/>
                <a:tint val="98000"/>
                <a:lumMod val="102000"/>
              </a:schemeClr>
              <a:schemeClr val="accent2">
                <a:hueOff val="32411"/>
                <a:satOff val="3725"/>
                <a:lumOff val="-2969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Option 3:  Develop Skilled Clean Hydrogen Technical Workforce</a:t>
          </a:r>
        </a:p>
      </dsp:txBody>
      <dsp:txXfrm>
        <a:off x="6171578" y="284755"/>
        <a:ext cx="2803656" cy="1682193"/>
      </dsp:txXfrm>
    </dsp:sp>
    <dsp:sp modelId="{4A164442-0727-4A47-8BB0-6E262179F4CD}">
      <dsp:nvSpPr>
        <dsp:cNvPr id="0" name=""/>
        <dsp:cNvSpPr/>
      </dsp:nvSpPr>
      <dsp:spPr>
        <a:xfrm>
          <a:off x="9255600" y="284755"/>
          <a:ext cx="2803656" cy="1682193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48617"/>
                <a:satOff val="5588"/>
                <a:lumOff val="-4454"/>
                <a:alphaOff val="0"/>
                <a:tint val="98000"/>
                <a:lumMod val="102000"/>
              </a:schemeClr>
              <a:schemeClr val="accent2">
                <a:hueOff val="48617"/>
                <a:satOff val="5588"/>
                <a:lumOff val="-4454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Option 4: Attract Private and Public Capital Beyond DOE Startup Funds</a:t>
          </a:r>
        </a:p>
      </dsp:txBody>
      <dsp:txXfrm>
        <a:off x="9255600" y="284755"/>
        <a:ext cx="2803656" cy="1682193"/>
      </dsp:txXfrm>
    </dsp:sp>
    <dsp:sp modelId="{736394C3-090A-1147-ACB1-AC7C14F13FDC}">
      <dsp:nvSpPr>
        <dsp:cNvPr id="0" name=""/>
        <dsp:cNvSpPr/>
      </dsp:nvSpPr>
      <dsp:spPr>
        <a:xfrm>
          <a:off x="3534" y="2247314"/>
          <a:ext cx="2803656" cy="1682193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64822"/>
                <a:satOff val="7451"/>
                <a:lumOff val="-5939"/>
                <a:alphaOff val="0"/>
                <a:tint val="98000"/>
                <a:lumMod val="102000"/>
              </a:schemeClr>
              <a:schemeClr val="accent2">
                <a:hueOff val="64822"/>
                <a:satOff val="7451"/>
                <a:lumOff val="-5939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Option 5: Establish H2 Hub Internal Governance to Monitor Achievement Targets</a:t>
          </a:r>
        </a:p>
      </dsp:txBody>
      <dsp:txXfrm>
        <a:off x="3534" y="2247314"/>
        <a:ext cx="2803656" cy="1682193"/>
      </dsp:txXfrm>
    </dsp:sp>
    <dsp:sp modelId="{B90557D3-00B1-364A-B945-EBA139DDE563}">
      <dsp:nvSpPr>
        <dsp:cNvPr id="0" name=""/>
        <dsp:cNvSpPr/>
      </dsp:nvSpPr>
      <dsp:spPr>
        <a:xfrm>
          <a:off x="3087556" y="2247314"/>
          <a:ext cx="2803656" cy="1682193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81028"/>
                <a:satOff val="9314"/>
                <a:lumOff val="-7424"/>
                <a:alphaOff val="0"/>
                <a:tint val="98000"/>
                <a:lumMod val="102000"/>
              </a:schemeClr>
              <a:schemeClr val="accent2">
                <a:hueOff val="81028"/>
                <a:satOff val="9314"/>
                <a:lumOff val="-7424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Option 6: Avoid Local Community Challenges That Resulted from Shale Era State Policies</a:t>
          </a:r>
        </a:p>
      </dsp:txBody>
      <dsp:txXfrm>
        <a:off x="3087556" y="2247314"/>
        <a:ext cx="2803656" cy="1682193"/>
      </dsp:txXfrm>
    </dsp:sp>
    <dsp:sp modelId="{691C01FE-D7E3-5C48-8305-2C575D0DDC88}">
      <dsp:nvSpPr>
        <dsp:cNvPr id="0" name=""/>
        <dsp:cNvSpPr/>
      </dsp:nvSpPr>
      <dsp:spPr>
        <a:xfrm>
          <a:off x="6171578" y="2247314"/>
          <a:ext cx="2803656" cy="1682193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97234"/>
                <a:satOff val="11176"/>
                <a:lumOff val="-8908"/>
                <a:alphaOff val="0"/>
                <a:tint val="98000"/>
                <a:lumMod val="102000"/>
              </a:schemeClr>
              <a:schemeClr val="accent2">
                <a:hueOff val="97234"/>
                <a:satOff val="11176"/>
                <a:lumOff val="-8908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Option 7: My Own Idea</a:t>
          </a:r>
        </a:p>
      </dsp:txBody>
      <dsp:txXfrm>
        <a:off x="6171578" y="2247314"/>
        <a:ext cx="2803656" cy="1682193"/>
      </dsp:txXfrm>
    </dsp:sp>
    <dsp:sp modelId="{D48B0349-1B54-B242-B176-37CC5B1BAEDC}">
      <dsp:nvSpPr>
        <dsp:cNvPr id="0" name=""/>
        <dsp:cNvSpPr/>
      </dsp:nvSpPr>
      <dsp:spPr>
        <a:xfrm>
          <a:off x="9255600" y="2247314"/>
          <a:ext cx="2803656" cy="1682193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113439"/>
                <a:satOff val="13039"/>
                <a:lumOff val="-10393"/>
                <a:alphaOff val="0"/>
                <a:tint val="98000"/>
                <a:lumMod val="102000"/>
              </a:schemeClr>
              <a:schemeClr val="accent2">
                <a:hueOff val="113439"/>
                <a:satOff val="13039"/>
                <a:lumOff val="-10393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Option 8: No Action Needed</a:t>
          </a:r>
        </a:p>
      </dsp:txBody>
      <dsp:txXfrm>
        <a:off x="9255600" y="2247314"/>
        <a:ext cx="2803656" cy="1682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BD0D0-F42F-9248-BF75-259552EA845C}">
      <dsp:nvSpPr>
        <dsp:cNvPr id="0" name=""/>
        <dsp:cNvSpPr/>
      </dsp:nvSpPr>
      <dsp:spPr>
        <a:xfrm>
          <a:off x="3091" y="0"/>
          <a:ext cx="2452910" cy="331081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238" tIns="330200" rIns="191238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Develop Your Information Base</a:t>
          </a:r>
        </a:p>
      </dsp:txBody>
      <dsp:txXfrm>
        <a:off x="3091" y="1258110"/>
        <a:ext cx="2452910" cy="1986489"/>
      </dsp:txXfrm>
    </dsp:sp>
    <dsp:sp modelId="{2D6F78B7-3CF2-2346-BD97-08C9CECC9134}">
      <dsp:nvSpPr>
        <dsp:cNvPr id="0" name=""/>
        <dsp:cNvSpPr/>
      </dsp:nvSpPr>
      <dsp:spPr>
        <a:xfrm>
          <a:off x="732924" y="331081"/>
          <a:ext cx="993244" cy="9932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7437" tIns="12700" rIns="7743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78381" y="476538"/>
        <a:ext cx="702330" cy="702330"/>
      </dsp:txXfrm>
    </dsp:sp>
    <dsp:sp modelId="{D4FAB486-BE82-4A45-A3DB-303CD37DB09F}">
      <dsp:nvSpPr>
        <dsp:cNvPr id="0" name=""/>
        <dsp:cNvSpPr/>
      </dsp:nvSpPr>
      <dsp:spPr>
        <a:xfrm>
          <a:off x="3091" y="3310744"/>
          <a:ext cx="2452910" cy="72"/>
        </a:xfrm>
        <a:prstGeom prst="rect">
          <a:avLst/>
        </a:prstGeom>
        <a:solidFill>
          <a:schemeClr val="accent2">
            <a:hueOff val="16206"/>
            <a:satOff val="1863"/>
            <a:lumOff val="-1485"/>
            <a:alphaOff val="0"/>
          </a:schemeClr>
        </a:solidFill>
        <a:ln w="15875" cap="rnd" cmpd="sng" algn="ctr">
          <a:solidFill>
            <a:schemeClr val="accent2">
              <a:hueOff val="16206"/>
              <a:satOff val="1863"/>
              <a:lumOff val="-14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8C2E82-8282-5148-BF97-85F6D0667AC5}">
      <dsp:nvSpPr>
        <dsp:cNvPr id="0" name=""/>
        <dsp:cNvSpPr/>
      </dsp:nvSpPr>
      <dsp:spPr>
        <a:xfrm>
          <a:off x="2701293" y="0"/>
          <a:ext cx="2452910" cy="3310816"/>
        </a:xfrm>
        <a:prstGeom prst="rect">
          <a:avLst/>
        </a:prstGeom>
        <a:solidFill>
          <a:schemeClr val="accent2">
            <a:tint val="40000"/>
            <a:alpha val="90000"/>
            <a:hueOff val="143101"/>
            <a:satOff val="2643"/>
            <a:lumOff val="-295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143101"/>
              <a:satOff val="2643"/>
              <a:lumOff val="-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238" tIns="330200" rIns="191238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Identify Stakeholders and Their Position</a:t>
          </a:r>
        </a:p>
      </dsp:txBody>
      <dsp:txXfrm>
        <a:off x="2701293" y="1258110"/>
        <a:ext cx="2452910" cy="1986489"/>
      </dsp:txXfrm>
    </dsp:sp>
    <dsp:sp modelId="{D207A571-B6B2-BD41-93B2-370CEDA06027}">
      <dsp:nvSpPr>
        <dsp:cNvPr id="0" name=""/>
        <dsp:cNvSpPr/>
      </dsp:nvSpPr>
      <dsp:spPr>
        <a:xfrm>
          <a:off x="3431126" y="331081"/>
          <a:ext cx="993244" cy="993244"/>
        </a:xfrm>
        <a:prstGeom prst="ellipse">
          <a:avLst/>
        </a:prstGeom>
        <a:solidFill>
          <a:schemeClr val="accent2">
            <a:hueOff val="32411"/>
            <a:satOff val="3725"/>
            <a:lumOff val="-2969"/>
            <a:alphaOff val="0"/>
          </a:schemeClr>
        </a:solidFill>
        <a:ln w="15875" cap="rnd" cmpd="sng" algn="ctr">
          <a:solidFill>
            <a:schemeClr val="accent2">
              <a:hueOff val="32411"/>
              <a:satOff val="3725"/>
              <a:lumOff val="-29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7437" tIns="12700" rIns="7743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76583" y="476538"/>
        <a:ext cx="702330" cy="702330"/>
      </dsp:txXfrm>
    </dsp:sp>
    <dsp:sp modelId="{F489A5C7-C3DE-7D4E-B3CA-D6BF6E70CB90}">
      <dsp:nvSpPr>
        <dsp:cNvPr id="0" name=""/>
        <dsp:cNvSpPr/>
      </dsp:nvSpPr>
      <dsp:spPr>
        <a:xfrm>
          <a:off x="2701293" y="3310744"/>
          <a:ext cx="2452910" cy="72"/>
        </a:xfrm>
        <a:prstGeom prst="rect">
          <a:avLst/>
        </a:prstGeom>
        <a:solidFill>
          <a:schemeClr val="accent2">
            <a:hueOff val="48617"/>
            <a:satOff val="5588"/>
            <a:lumOff val="-4454"/>
            <a:alphaOff val="0"/>
          </a:schemeClr>
        </a:solidFill>
        <a:ln w="15875" cap="rnd" cmpd="sng" algn="ctr">
          <a:solidFill>
            <a:schemeClr val="accent2">
              <a:hueOff val="48617"/>
              <a:satOff val="5588"/>
              <a:lumOff val="-44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4D9BD3-B257-F149-9F7C-3CCE8C76E86A}">
      <dsp:nvSpPr>
        <dsp:cNvPr id="0" name=""/>
        <dsp:cNvSpPr/>
      </dsp:nvSpPr>
      <dsp:spPr>
        <a:xfrm>
          <a:off x="5399495" y="0"/>
          <a:ext cx="2452910" cy="3310816"/>
        </a:xfrm>
        <a:prstGeom prst="rect">
          <a:avLst/>
        </a:prstGeom>
        <a:solidFill>
          <a:schemeClr val="accent2">
            <a:tint val="40000"/>
            <a:alpha val="90000"/>
            <a:hueOff val="286202"/>
            <a:satOff val="5285"/>
            <a:lumOff val="-59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286202"/>
              <a:satOff val="5285"/>
              <a:lumOff val="-5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238" tIns="330200" rIns="191238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Brainstorm Ideas</a:t>
          </a:r>
        </a:p>
      </dsp:txBody>
      <dsp:txXfrm>
        <a:off x="5399495" y="1258110"/>
        <a:ext cx="2452910" cy="1986489"/>
      </dsp:txXfrm>
    </dsp:sp>
    <dsp:sp modelId="{80D530EF-B6BA-0F48-B212-47C9E023FFC7}">
      <dsp:nvSpPr>
        <dsp:cNvPr id="0" name=""/>
        <dsp:cNvSpPr/>
      </dsp:nvSpPr>
      <dsp:spPr>
        <a:xfrm>
          <a:off x="6129328" y="331081"/>
          <a:ext cx="993244" cy="993244"/>
        </a:xfrm>
        <a:prstGeom prst="ellipse">
          <a:avLst/>
        </a:prstGeom>
        <a:solidFill>
          <a:schemeClr val="accent2">
            <a:hueOff val="64822"/>
            <a:satOff val="7451"/>
            <a:lumOff val="-5939"/>
            <a:alphaOff val="0"/>
          </a:schemeClr>
        </a:solidFill>
        <a:ln w="15875" cap="rnd" cmpd="sng" algn="ctr">
          <a:solidFill>
            <a:schemeClr val="accent2">
              <a:hueOff val="64822"/>
              <a:satOff val="7451"/>
              <a:lumOff val="-5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7437" tIns="12700" rIns="7743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74785" y="476538"/>
        <a:ext cx="702330" cy="702330"/>
      </dsp:txXfrm>
    </dsp:sp>
    <dsp:sp modelId="{5B8F546D-A686-5542-B6D6-AE4A4EF4AC38}">
      <dsp:nvSpPr>
        <dsp:cNvPr id="0" name=""/>
        <dsp:cNvSpPr/>
      </dsp:nvSpPr>
      <dsp:spPr>
        <a:xfrm>
          <a:off x="5399495" y="3310744"/>
          <a:ext cx="2452910" cy="72"/>
        </a:xfrm>
        <a:prstGeom prst="rect">
          <a:avLst/>
        </a:prstGeom>
        <a:solidFill>
          <a:schemeClr val="accent2">
            <a:hueOff val="81028"/>
            <a:satOff val="9314"/>
            <a:lumOff val="-7424"/>
            <a:alphaOff val="0"/>
          </a:schemeClr>
        </a:solidFill>
        <a:ln w="15875" cap="rnd" cmpd="sng" algn="ctr">
          <a:solidFill>
            <a:schemeClr val="accent2">
              <a:hueOff val="81028"/>
              <a:satOff val="9314"/>
              <a:lumOff val="-74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D489BE-AD2E-DB48-A10C-F38DAEF6B356}">
      <dsp:nvSpPr>
        <dsp:cNvPr id="0" name=""/>
        <dsp:cNvSpPr/>
      </dsp:nvSpPr>
      <dsp:spPr>
        <a:xfrm>
          <a:off x="8097697" y="0"/>
          <a:ext cx="2452910" cy="3310816"/>
        </a:xfrm>
        <a:prstGeom prst="rect">
          <a:avLst/>
        </a:prstGeom>
        <a:solidFill>
          <a:schemeClr val="accent2">
            <a:tint val="40000"/>
            <a:alpha val="90000"/>
            <a:hueOff val="429303"/>
            <a:satOff val="7928"/>
            <a:lumOff val="-885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429303"/>
              <a:satOff val="7928"/>
              <a:lumOff val="-8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238" tIns="330200" rIns="191238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Pick Two Alternatives to the Status Quo</a:t>
          </a:r>
        </a:p>
      </dsp:txBody>
      <dsp:txXfrm>
        <a:off x="8097697" y="1258110"/>
        <a:ext cx="2452910" cy="1986489"/>
      </dsp:txXfrm>
    </dsp:sp>
    <dsp:sp modelId="{56568BD5-62B8-D145-80E9-FEAFB2F6B854}">
      <dsp:nvSpPr>
        <dsp:cNvPr id="0" name=""/>
        <dsp:cNvSpPr/>
      </dsp:nvSpPr>
      <dsp:spPr>
        <a:xfrm>
          <a:off x="8827530" y="331081"/>
          <a:ext cx="993244" cy="993244"/>
        </a:xfrm>
        <a:prstGeom prst="ellipse">
          <a:avLst/>
        </a:prstGeom>
        <a:solidFill>
          <a:schemeClr val="accent2">
            <a:hueOff val="97234"/>
            <a:satOff val="11176"/>
            <a:lumOff val="-8908"/>
            <a:alphaOff val="0"/>
          </a:schemeClr>
        </a:solidFill>
        <a:ln w="15875" cap="rnd" cmpd="sng" algn="ctr">
          <a:solidFill>
            <a:schemeClr val="accent2">
              <a:hueOff val="97234"/>
              <a:satOff val="11176"/>
              <a:lumOff val="-89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7437" tIns="12700" rIns="7743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972987" y="476538"/>
        <a:ext cx="702330" cy="702330"/>
      </dsp:txXfrm>
    </dsp:sp>
    <dsp:sp modelId="{EBE46D73-9806-3C4D-8A53-D2ACAA6781C0}">
      <dsp:nvSpPr>
        <dsp:cNvPr id="0" name=""/>
        <dsp:cNvSpPr/>
      </dsp:nvSpPr>
      <dsp:spPr>
        <a:xfrm>
          <a:off x="8097697" y="3310744"/>
          <a:ext cx="2452910" cy="72"/>
        </a:xfrm>
        <a:prstGeom prst="rect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5875" cap="rnd" cmpd="sng" algn="ctr">
          <a:solidFill>
            <a:schemeClr val="accent2">
              <a:hueOff val="113439"/>
              <a:satOff val="13039"/>
              <a:lumOff val="-10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5FA83-91A3-CE4C-B95F-23A51835C5A0}">
      <dsp:nvSpPr>
        <dsp:cNvPr id="0" name=""/>
        <dsp:cNvSpPr/>
      </dsp:nvSpPr>
      <dsp:spPr>
        <a:xfrm rot="5400000">
          <a:off x="493028" y="983070"/>
          <a:ext cx="1535224" cy="18519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64DBF-6C46-C741-BC93-D45D6F1A7053}">
      <dsp:nvSpPr>
        <dsp:cNvPr id="0" name=""/>
        <dsp:cNvSpPr/>
      </dsp:nvSpPr>
      <dsp:spPr>
        <a:xfrm>
          <a:off x="845088" y="1657"/>
          <a:ext cx="2057676" cy="1234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Taxes</a:t>
          </a:r>
        </a:p>
      </dsp:txBody>
      <dsp:txXfrm>
        <a:off x="881248" y="37817"/>
        <a:ext cx="1985356" cy="1162285"/>
      </dsp:txXfrm>
    </dsp:sp>
    <dsp:sp modelId="{D28BD1AD-F1DB-844C-9DFA-BF27A5527CBA}">
      <dsp:nvSpPr>
        <dsp:cNvPr id="0" name=""/>
        <dsp:cNvSpPr/>
      </dsp:nvSpPr>
      <dsp:spPr>
        <a:xfrm rot="5400000">
          <a:off x="493028" y="2526327"/>
          <a:ext cx="1535224" cy="18519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B83DB-41B0-3544-B71E-656C2D155483}">
      <dsp:nvSpPr>
        <dsp:cNvPr id="0" name=""/>
        <dsp:cNvSpPr/>
      </dsp:nvSpPr>
      <dsp:spPr>
        <a:xfrm>
          <a:off x="845088" y="1544914"/>
          <a:ext cx="2057676" cy="1234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Regulation</a:t>
          </a:r>
        </a:p>
      </dsp:txBody>
      <dsp:txXfrm>
        <a:off x="881248" y="1581074"/>
        <a:ext cx="1985356" cy="1162285"/>
      </dsp:txXfrm>
    </dsp:sp>
    <dsp:sp modelId="{B20661A1-801A-1A4B-84F3-4C320F203728}">
      <dsp:nvSpPr>
        <dsp:cNvPr id="0" name=""/>
        <dsp:cNvSpPr/>
      </dsp:nvSpPr>
      <dsp:spPr>
        <a:xfrm>
          <a:off x="1264656" y="3297956"/>
          <a:ext cx="2728676" cy="18519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BC191-2A1D-2349-9C9B-50430B206DA7}">
      <dsp:nvSpPr>
        <dsp:cNvPr id="0" name=""/>
        <dsp:cNvSpPr/>
      </dsp:nvSpPr>
      <dsp:spPr>
        <a:xfrm>
          <a:off x="845088" y="3088171"/>
          <a:ext cx="2057676" cy="1234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Subsidies and Grants</a:t>
          </a:r>
        </a:p>
      </dsp:txBody>
      <dsp:txXfrm>
        <a:off x="881248" y="3124331"/>
        <a:ext cx="1985356" cy="1162285"/>
      </dsp:txXfrm>
    </dsp:sp>
    <dsp:sp modelId="{A3CD4E41-9AD3-2246-824F-3683DEE09636}">
      <dsp:nvSpPr>
        <dsp:cNvPr id="0" name=""/>
        <dsp:cNvSpPr/>
      </dsp:nvSpPr>
      <dsp:spPr>
        <a:xfrm rot="16200000">
          <a:off x="3229737" y="2526327"/>
          <a:ext cx="1535224" cy="18519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93E39-135D-9748-8CA1-8BB22DDB42A8}">
      <dsp:nvSpPr>
        <dsp:cNvPr id="0" name=""/>
        <dsp:cNvSpPr/>
      </dsp:nvSpPr>
      <dsp:spPr>
        <a:xfrm>
          <a:off x="3581798" y="3088171"/>
          <a:ext cx="2057676" cy="1234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Service Provision</a:t>
          </a:r>
        </a:p>
      </dsp:txBody>
      <dsp:txXfrm>
        <a:off x="3617958" y="3124331"/>
        <a:ext cx="1985356" cy="1162285"/>
      </dsp:txXfrm>
    </dsp:sp>
    <dsp:sp modelId="{4E835C08-97F9-1144-89E5-B728E53F64AA}">
      <dsp:nvSpPr>
        <dsp:cNvPr id="0" name=""/>
        <dsp:cNvSpPr/>
      </dsp:nvSpPr>
      <dsp:spPr>
        <a:xfrm rot="16200000">
          <a:off x="3229737" y="983070"/>
          <a:ext cx="1535224" cy="18519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FD18F-90CB-7C4F-8FCB-9F11AF7C48E7}">
      <dsp:nvSpPr>
        <dsp:cNvPr id="0" name=""/>
        <dsp:cNvSpPr/>
      </dsp:nvSpPr>
      <dsp:spPr>
        <a:xfrm>
          <a:off x="3581798" y="1544914"/>
          <a:ext cx="2057676" cy="1234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Agency Budgets</a:t>
          </a:r>
        </a:p>
      </dsp:txBody>
      <dsp:txXfrm>
        <a:off x="3617958" y="1581074"/>
        <a:ext cx="1985356" cy="1162285"/>
      </dsp:txXfrm>
    </dsp:sp>
    <dsp:sp modelId="{6BCA38B4-86D2-AC41-BF03-357D54A520BD}">
      <dsp:nvSpPr>
        <dsp:cNvPr id="0" name=""/>
        <dsp:cNvSpPr/>
      </dsp:nvSpPr>
      <dsp:spPr>
        <a:xfrm>
          <a:off x="4001366" y="211441"/>
          <a:ext cx="2728676" cy="18519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F2957-3EE2-8740-BDFC-0A5A852B5521}">
      <dsp:nvSpPr>
        <dsp:cNvPr id="0" name=""/>
        <dsp:cNvSpPr/>
      </dsp:nvSpPr>
      <dsp:spPr>
        <a:xfrm>
          <a:off x="3581798" y="1657"/>
          <a:ext cx="2057676" cy="1234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Economic Activity</a:t>
          </a:r>
        </a:p>
      </dsp:txBody>
      <dsp:txXfrm>
        <a:off x="3617958" y="37817"/>
        <a:ext cx="1985356" cy="1162285"/>
      </dsp:txXfrm>
    </dsp:sp>
    <dsp:sp modelId="{82B780DB-5A83-4443-B14B-3740A8D40DD6}">
      <dsp:nvSpPr>
        <dsp:cNvPr id="0" name=""/>
        <dsp:cNvSpPr/>
      </dsp:nvSpPr>
      <dsp:spPr>
        <a:xfrm rot="5400000">
          <a:off x="5966447" y="983070"/>
          <a:ext cx="1535224" cy="18519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6581B-F8DC-3941-8802-D5E5BB872983}">
      <dsp:nvSpPr>
        <dsp:cNvPr id="0" name=""/>
        <dsp:cNvSpPr/>
      </dsp:nvSpPr>
      <dsp:spPr>
        <a:xfrm>
          <a:off x="6318508" y="1657"/>
          <a:ext cx="2057676" cy="1234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Education and Consultation</a:t>
          </a:r>
        </a:p>
      </dsp:txBody>
      <dsp:txXfrm>
        <a:off x="6354668" y="37817"/>
        <a:ext cx="1985356" cy="1162285"/>
      </dsp:txXfrm>
    </dsp:sp>
    <dsp:sp modelId="{D6184A89-EDB1-1E42-91DA-E63504876A62}">
      <dsp:nvSpPr>
        <dsp:cNvPr id="0" name=""/>
        <dsp:cNvSpPr/>
      </dsp:nvSpPr>
      <dsp:spPr>
        <a:xfrm rot="5400000">
          <a:off x="5966447" y="2526327"/>
          <a:ext cx="1535224" cy="18519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9290C-97ED-EE4D-8365-BE21471415B2}">
      <dsp:nvSpPr>
        <dsp:cNvPr id="0" name=""/>
        <dsp:cNvSpPr/>
      </dsp:nvSpPr>
      <dsp:spPr>
        <a:xfrm>
          <a:off x="6318508" y="1544914"/>
          <a:ext cx="2057676" cy="1234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Financing &amp; Contracting</a:t>
          </a:r>
        </a:p>
      </dsp:txBody>
      <dsp:txXfrm>
        <a:off x="6354668" y="1581074"/>
        <a:ext cx="1985356" cy="1162285"/>
      </dsp:txXfrm>
    </dsp:sp>
    <dsp:sp modelId="{BC587B58-D4E0-0D4C-A682-70D4F17C39FB}">
      <dsp:nvSpPr>
        <dsp:cNvPr id="0" name=""/>
        <dsp:cNvSpPr/>
      </dsp:nvSpPr>
      <dsp:spPr>
        <a:xfrm>
          <a:off x="6318508" y="3088171"/>
          <a:ext cx="2057676" cy="1234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Bureaucratic Reform</a:t>
          </a:r>
        </a:p>
      </dsp:txBody>
      <dsp:txXfrm>
        <a:off x="6354668" y="3124331"/>
        <a:ext cx="1985356" cy="11622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0D10D-80CF-004B-8498-EA1B3E1C0B09}">
      <dsp:nvSpPr>
        <dsp:cNvPr id="0" name=""/>
        <dsp:cNvSpPr/>
      </dsp:nvSpPr>
      <dsp:spPr>
        <a:xfrm>
          <a:off x="307914" y="0"/>
          <a:ext cx="6856214" cy="685621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53F19-D0C9-4943-A355-C930DB5AB289}">
      <dsp:nvSpPr>
        <dsp:cNvPr id="0" name=""/>
        <dsp:cNvSpPr/>
      </dsp:nvSpPr>
      <dsp:spPr>
        <a:xfrm>
          <a:off x="724364" y="447467"/>
          <a:ext cx="3143705" cy="3081670"/>
        </a:xfrm>
        <a:prstGeom prst="roundRect">
          <a:avLst/>
        </a:prstGeom>
        <a:solidFill>
          <a:schemeClr val="accent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EFFECTIVENESS: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How likely is the policy to reach the societal goal? 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Is the policy or program considered likely to work better than the current policy (status quo)? If so, by how much?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b="1" kern="1200" dirty="0"/>
        </a:p>
      </dsp:txBody>
      <dsp:txXfrm>
        <a:off x="874799" y="597902"/>
        <a:ext cx="2842835" cy="2780800"/>
      </dsp:txXfrm>
    </dsp:sp>
    <dsp:sp modelId="{F777EEE2-D882-0246-B97E-8BEBD438FBE6}">
      <dsp:nvSpPr>
        <dsp:cNvPr id="0" name=""/>
        <dsp:cNvSpPr/>
      </dsp:nvSpPr>
      <dsp:spPr>
        <a:xfrm>
          <a:off x="3576686" y="428014"/>
          <a:ext cx="3198279" cy="3120575"/>
        </a:xfrm>
        <a:prstGeom prst="roundRect">
          <a:avLst/>
        </a:prstGeom>
        <a:solidFill>
          <a:schemeClr val="accent3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EFFICIENCY:</a:t>
          </a:r>
          <a:endParaRPr lang="en-US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What is the cost of the current policy?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What is the cost of the proposed policy relative to its expected benefits?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Is the proposed policy the “best bang for the societal buck”?</a:t>
          </a:r>
          <a:endParaRPr lang="en-US" sz="1600" kern="1200" dirty="0"/>
        </a:p>
      </dsp:txBody>
      <dsp:txXfrm>
        <a:off x="3729020" y="580348"/>
        <a:ext cx="2893611" cy="2815907"/>
      </dsp:txXfrm>
    </dsp:sp>
    <dsp:sp modelId="{9BCDC87F-1EFD-7F46-8D0D-3951A93DCAA5}">
      <dsp:nvSpPr>
        <dsp:cNvPr id="0" name=""/>
        <dsp:cNvSpPr/>
      </dsp:nvSpPr>
      <dsp:spPr>
        <a:xfrm>
          <a:off x="860546" y="3179382"/>
          <a:ext cx="2871339" cy="3377058"/>
        </a:xfrm>
        <a:prstGeom prst="roundRect">
          <a:avLst/>
        </a:prstGeom>
        <a:solidFill>
          <a:schemeClr val="accent5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EQUITY:</a:t>
          </a:r>
          <a:endParaRPr lang="en-US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Is the policy option fair or equitable? 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Who are the winners? 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Who are the losers?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How likely is the policy to reach the societal goal? </a:t>
          </a:r>
          <a:endParaRPr lang="en-US" sz="1600" kern="1200" dirty="0"/>
        </a:p>
      </dsp:txBody>
      <dsp:txXfrm>
        <a:off x="1000713" y="3319549"/>
        <a:ext cx="2591005" cy="3096724"/>
      </dsp:txXfrm>
    </dsp:sp>
    <dsp:sp modelId="{D9043801-CA79-BF4F-991F-463DED068F3A}">
      <dsp:nvSpPr>
        <dsp:cNvPr id="0" name=""/>
        <dsp:cNvSpPr/>
      </dsp:nvSpPr>
      <dsp:spPr>
        <a:xfrm>
          <a:off x="3596139" y="3179382"/>
          <a:ext cx="3159374" cy="3377058"/>
        </a:xfrm>
        <a:prstGeom prst="roundRect">
          <a:avLst/>
        </a:prstGeom>
        <a:solidFill>
          <a:schemeClr val="accent6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EASE OF POLITICAL ACCEPTABILITY:</a:t>
          </a:r>
          <a:endParaRPr lang="en-US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How will government officials and other policy actors appraise the proposed policy? 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Will there be too much opposition? 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Will there be too little support?</a:t>
          </a:r>
          <a:endParaRPr lang="en-US" sz="1600" kern="1200" dirty="0"/>
        </a:p>
      </dsp:txBody>
      <dsp:txXfrm>
        <a:off x="3750367" y="3333610"/>
        <a:ext cx="2850918" cy="30686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F5CEB-4162-434A-B4BD-D26D95646FAC}">
      <dsp:nvSpPr>
        <dsp:cNvPr id="0" name=""/>
        <dsp:cNvSpPr/>
      </dsp:nvSpPr>
      <dsp:spPr>
        <a:xfrm>
          <a:off x="1400" y="1043499"/>
          <a:ext cx="5098788" cy="25493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Imagine you are the policymaker.  What questions do you think they would ask you about your recommendation?</a:t>
          </a:r>
        </a:p>
      </dsp:txBody>
      <dsp:txXfrm>
        <a:off x="76069" y="1118168"/>
        <a:ext cx="4949450" cy="2400056"/>
      </dsp:txXfrm>
    </dsp:sp>
    <dsp:sp modelId="{EE1B82EF-E5CC-184E-903C-CBAC239C55F7}">
      <dsp:nvSpPr>
        <dsp:cNvPr id="0" name=""/>
        <dsp:cNvSpPr/>
      </dsp:nvSpPr>
      <dsp:spPr>
        <a:xfrm>
          <a:off x="6374886" y="1043499"/>
          <a:ext cx="5098788" cy="2549394"/>
        </a:xfrm>
        <a:prstGeom prst="roundRect">
          <a:avLst>
            <a:gd name="adj" fmla="val 10000"/>
          </a:avLst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Imagine the policymaker hires you to staff the </a:t>
          </a:r>
          <a:r>
            <a:rPr lang="en-US" sz="3000" kern="1200" dirty="0" err="1"/>
            <a:t>initative</a:t>
          </a:r>
          <a:r>
            <a:rPr lang="en-US" sz="3000" kern="1200" dirty="0"/>
            <a:t>.  What would you want to know?  </a:t>
          </a:r>
        </a:p>
      </dsp:txBody>
      <dsp:txXfrm>
        <a:off x="6449555" y="1118168"/>
        <a:ext cx="4949450" cy="24000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03CC5-B661-114C-A07A-9D50EF36FE17}">
      <dsp:nvSpPr>
        <dsp:cNvPr id="0" name=""/>
        <dsp:cNvSpPr/>
      </dsp:nvSpPr>
      <dsp:spPr>
        <a:xfrm>
          <a:off x="4946580" y="1846090"/>
          <a:ext cx="1495678" cy="1495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Public Policy Analysis</a:t>
          </a:r>
        </a:p>
      </dsp:txBody>
      <dsp:txXfrm>
        <a:off x="5019593" y="1919103"/>
        <a:ext cx="1349652" cy="1349652"/>
      </dsp:txXfrm>
    </dsp:sp>
    <dsp:sp modelId="{1B5E2E60-9EF3-7F45-B3B4-E9486008A658}">
      <dsp:nvSpPr>
        <dsp:cNvPr id="0" name=""/>
        <dsp:cNvSpPr/>
      </dsp:nvSpPr>
      <dsp:spPr>
        <a:xfrm rot="16200000">
          <a:off x="5297646" y="1449316"/>
          <a:ext cx="7935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3546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E4632-1FEF-6849-9E50-78DB45CAAF7E}">
      <dsp:nvSpPr>
        <dsp:cNvPr id="0" name=""/>
        <dsp:cNvSpPr/>
      </dsp:nvSpPr>
      <dsp:spPr>
        <a:xfrm>
          <a:off x="5193367" y="50439"/>
          <a:ext cx="1002104" cy="10021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Transition Paper</a:t>
          </a:r>
        </a:p>
      </dsp:txBody>
      <dsp:txXfrm>
        <a:off x="5242286" y="99358"/>
        <a:ext cx="904266" cy="904266"/>
      </dsp:txXfrm>
    </dsp:sp>
    <dsp:sp modelId="{175770A5-0AE4-8742-A3B7-125F52BA86F2}">
      <dsp:nvSpPr>
        <dsp:cNvPr id="0" name=""/>
        <dsp:cNvSpPr/>
      </dsp:nvSpPr>
      <dsp:spPr>
        <a:xfrm rot="19285714">
          <a:off x="6393711" y="1858806"/>
          <a:ext cx="4450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5046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A9C37-1BF2-E048-9BE9-6491A6935221}">
      <dsp:nvSpPr>
        <dsp:cNvPr id="0" name=""/>
        <dsp:cNvSpPr/>
      </dsp:nvSpPr>
      <dsp:spPr>
        <a:xfrm>
          <a:off x="6790209" y="819437"/>
          <a:ext cx="1002104" cy="10021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Policy Neutral Report</a:t>
          </a:r>
        </a:p>
      </dsp:txBody>
      <dsp:txXfrm>
        <a:off x="6839128" y="868356"/>
        <a:ext cx="904266" cy="904266"/>
      </dsp:txXfrm>
    </dsp:sp>
    <dsp:sp modelId="{8D41E766-BD55-E44F-9F80-B9EFB66ECB87}">
      <dsp:nvSpPr>
        <dsp:cNvPr id="0" name=""/>
        <dsp:cNvSpPr/>
      </dsp:nvSpPr>
      <dsp:spPr>
        <a:xfrm rot="771429">
          <a:off x="6432713" y="2849335"/>
          <a:ext cx="7614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1429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7829D-0855-3B4B-9191-D7120DE467CD}">
      <dsp:nvSpPr>
        <dsp:cNvPr id="0" name=""/>
        <dsp:cNvSpPr/>
      </dsp:nvSpPr>
      <dsp:spPr>
        <a:xfrm>
          <a:off x="7184597" y="2547362"/>
          <a:ext cx="1002104" cy="10021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Policy Position Article</a:t>
          </a:r>
        </a:p>
      </dsp:txBody>
      <dsp:txXfrm>
        <a:off x="7233516" y="2596281"/>
        <a:ext cx="904266" cy="904266"/>
      </dsp:txXfrm>
    </dsp:sp>
    <dsp:sp modelId="{789A4C23-DA3B-2D40-8AF5-3ED7A8CE8F8F}">
      <dsp:nvSpPr>
        <dsp:cNvPr id="0" name=""/>
        <dsp:cNvSpPr/>
      </dsp:nvSpPr>
      <dsp:spPr>
        <a:xfrm rot="3857143">
          <a:off x="5868796" y="3637409"/>
          <a:ext cx="6562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6273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C42F4B-904D-5544-80D1-F84F0F64781C}">
      <dsp:nvSpPr>
        <dsp:cNvPr id="0" name=""/>
        <dsp:cNvSpPr/>
      </dsp:nvSpPr>
      <dsp:spPr>
        <a:xfrm>
          <a:off x="6079548" y="3933050"/>
          <a:ext cx="1002104" cy="10021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Policy Brief</a:t>
          </a:r>
        </a:p>
      </dsp:txBody>
      <dsp:txXfrm>
        <a:off x="6128467" y="3981969"/>
        <a:ext cx="904266" cy="904266"/>
      </dsp:txXfrm>
    </dsp:sp>
    <dsp:sp modelId="{DD875EEE-5CCE-3D4A-9573-32006D6A19CA}">
      <dsp:nvSpPr>
        <dsp:cNvPr id="0" name=""/>
        <dsp:cNvSpPr/>
      </dsp:nvSpPr>
      <dsp:spPr>
        <a:xfrm rot="6942857">
          <a:off x="4863769" y="3637409"/>
          <a:ext cx="6562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6273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435FC-2C46-F440-B9D3-7C8FFFB0002E}">
      <dsp:nvSpPr>
        <dsp:cNvPr id="0" name=""/>
        <dsp:cNvSpPr/>
      </dsp:nvSpPr>
      <dsp:spPr>
        <a:xfrm>
          <a:off x="4307186" y="3933050"/>
          <a:ext cx="1002104" cy="10021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Policy Pitch</a:t>
          </a:r>
        </a:p>
      </dsp:txBody>
      <dsp:txXfrm>
        <a:off x="4356105" y="3981969"/>
        <a:ext cx="904266" cy="904266"/>
      </dsp:txXfrm>
    </dsp:sp>
    <dsp:sp modelId="{0B8F4712-BFBC-2E4C-B20C-3D654BC7F545}">
      <dsp:nvSpPr>
        <dsp:cNvPr id="0" name=""/>
        <dsp:cNvSpPr/>
      </dsp:nvSpPr>
      <dsp:spPr>
        <a:xfrm rot="10028571">
          <a:off x="4194696" y="2849335"/>
          <a:ext cx="7614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1429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DC0DD7-BBAB-7648-9168-7EB33A1FF18B}">
      <dsp:nvSpPr>
        <dsp:cNvPr id="0" name=""/>
        <dsp:cNvSpPr/>
      </dsp:nvSpPr>
      <dsp:spPr>
        <a:xfrm>
          <a:off x="3202137" y="2547362"/>
          <a:ext cx="1002104" cy="10021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Info Graphic</a:t>
          </a:r>
        </a:p>
      </dsp:txBody>
      <dsp:txXfrm>
        <a:off x="3251056" y="2596281"/>
        <a:ext cx="904266" cy="904266"/>
      </dsp:txXfrm>
    </dsp:sp>
    <dsp:sp modelId="{C1D3ACEF-BA24-2A47-8694-B4A4352537AA}">
      <dsp:nvSpPr>
        <dsp:cNvPr id="0" name=""/>
        <dsp:cNvSpPr/>
      </dsp:nvSpPr>
      <dsp:spPr>
        <a:xfrm rot="13114286">
          <a:off x="4550081" y="1858806"/>
          <a:ext cx="4450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5046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EA14A-1BB1-5444-B8C5-3D2DC2DD7F06}">
      <dsp:nvSpPr>
        <dsp:cNvPr id="0" name=""/>
        <dsp:cNvSpPr/>
      </dsp:nvSpPr>
      <dsp:spPr>
        <a:xfrm>
          <a:off x="3596524" y="819437"/>
          <a:ext cx="1002104" cy="10021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Video</a:t>
          </a:r>
        </a:p>
      </dsp:txBody>
      <dsp:txXfrm>
        <a:off x="3645443" y="868356"/>
        <a:ext cx="904266" cy="9042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E48FD-9308-465B-A1FE-9B0BCF92AAC7}">
      <dsp:nvSpPr>
        <dsp:cNvPr id="0" name=""/>
        <dsp:cNvSpPr/>
      </dsp:nvSpPr>
      <dsp:spPr>
        <a:xfrm>
          <a:off x="112864" y="205938"/>
          <a:ext cx="1533605" cy="153360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E7EB7-E587-4E76-8DC9-53334FC094A7}">
      <dsp:nvSpPr>
        <dsp:cNvPr id="0" name=""/>
        <dsp:cNvSpPr/>
      </dsp:nvSpPr>
      <dsp:spPr>
        <a:xfrm>
          <a:off x="434921" y="527995"/>
          <a:ext cx="889491" cy="8894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7CD00-B400-461C-89C9-8E0796D5DF16}">
      <dsp:nvSpPr>
        <dsp:cNvPr id="0" name=""/>
        <dsp:cNvSpPr/>
      </dsp:nvSpPr>
      <dsp:spPr>
        <a:xfrm>
          <a:off x="1975099" y="205938"/>
          <a:ext cx="3614926" cy="1533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Establish State procurement policies</a:t>
          </a:r>
        </a:p>
      </dsp:txBody>
      <dsp:txXfrm>
        <a:off x="1975099" y="205938"/>
        <a:ext cx="3614926" cy="1533605"/>
      </dsp:txXfrm>
    </dsp:sp>
    <dsp:sp modelId="{BC787C7A-B61B-4352-A6FF-93CE4439D0D7}">
      <dsp:nvSpPr>
        <dsp:cNvPr id="0" name=""/>
        <dsp:cNvSpPr/>
      </dsp:nvSpPr>
      <dsp:spPr>
        <a:xfrm>
          <a:off x="6219899" y="205938"/>
          <a:ext cx="1533605" cy="153360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4C353-FF03-4028-A14F-B0EA3D4B513E}">
      <dsp:nvSpPr>
        <dsp:cNvPr id="0" name=""/>
        <dsp:cNvSpPr/>
      </dsp:nvSpPr>
      <dsp:spPr>
        <a:xfrm>
          <a:off x="6541956" y="527995"/>
          <a:ext cx="889491" cy="8894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36AD7-E884-44C0-AFD1-68E99140837F}">
      <dsp:nvSpPr>
        <dsp:cNvPr id="0" name=""/>
        <dsp:cNvSpPr/>
      </dsp:nvSpPr>
      <dsp:spPr>
        <a:xfrm>
          <a:off x="8082134" y="205938"/>
          <a:ext cx="3614926" cy="1533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Regulate Utilities</a:t>
          </a:r>
        </a:p>
      </dsp:txBody>
      <dsp:txXfrm>
        <a:off x="8082134" y="205938"/>
        <a:ext cx="3614926" cy="1533605"/>
      </dsp:txXfrm>
    </dsp:sp>
    <dsp:sp modelId="{E4750D63-3BD6-4C52-B0F9-34B348328B5B}">
      <dsp:nvSpPr>
        <dsp:cNvPr id="0" name=""/>
        <dsp:cNvSpPr/>
      </dsp:nvSpPr>
      <dsp:spPr>
        <a:xfrm>
          <a:off x="112864" y="2452127"/>
          <a:ext cx="1533605" cy="153360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5C439-EBC4-42C8-9C70-A89536F49E2C}">
      <dsp:nvSpPr>
        <dsp:cNvPr id="0" name=""/>
        <dsp:cNvSpPr/>
      </dsp:nvSpPr>
      <dsp:spPr>
        <a:xfrm>
          <a:off x="434921" y="2774184"/>
          <a:ext cx="889491" cy="8894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25E36-7EAE-40CA-A6F3-686E30A509F1}">
      <dsp:nvSpPr>
        <dsp:cNvPr id="0" name=""/>
        <dsp:cNvSpPr/>
      </dsp:nvSpPr>
      <dsp:spPr>
        <a:xfrm>
          <a:off x="1975099" y="2452127"/>
          <a:ext cx="3614926" cy="1533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Set Decarbonization Commitments</a:t>
          </a:r>
        </a:p>
      </dsp:txBody>
      <dsp:txXfrm>
        <a:off x="1975099" y="2452127"/>
        <a:ext cx="3614926" cy="1533605"/>
      </dsp:txXfrm>
    </dsp:sp>
    <dsp:sp modelId="{82C91F85-952C-482F-91D6-D05AB02D78AD}">
      <dsp:nvSpPr>
        <dsp:cNvPr id="0" name=""/>
        <dsp:cNvSpPr/>
      </dsp:nvSpPr>
      <dsp:spPr>
        <a:xfrm>
          <a:off x="6219899" y="2452127"/>
          <a:ext cx="1533605" cy="153360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CAC15-10F3-46E6-B5A9-04D6D3E64C32}">
      <dsp:nvSpPr>
        <dsp:cNvPr id="0" name=""/>
        <dsp:cNvSpPr/>
      </dsp:nvSpPr>
      <dsp:spPr>
        <a:xfrm>
          <a:off x="6541956" y="2774184"/>
          <a:ext cx="889491" cy="8894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3A6FB-2DC8-42F6-81D7-52F2FCE627E9}">
      <dsp:nvSpPr>
        <dsp:cNvPr id="0" name=""/>
        <dsp:cNvSpPr/>
      </dsp:nvSpPr>
      <dsp:spPr>
        <a:xfrm>
          <a:off x="8082134" y="2452127"/>
          <a:ext cx="3614926" cy="1533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Identify sector specific targets</a:t>
          </a:r>
        </a:p>
      </dsp:txBody>
      <dsp:txXfrm>
        <a:off x="8082134" y="2452127"/>
        <a:ext cx="3614926" cy="15336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89D22-1956-5445-8815-C9982C162451}">
      <dsp:nvSpPr>
        <dsp:cNvPr id="0" name=""/>
        <dsp:cNvSpPr/>
      </dsp:nvSpPr>
      <dsp:spPr>
        <a:xfrm>
          <a:off x="1510998" y="1778"/>
          <a:ext cx="6043996" cy="18233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70" tIns="463135" rIns="117270" bIns="46313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Build Regional Innovation Cluster</a:t>
          </a:r>
        </a:p>
      </dsp:txBody>
      <dsp:txXfrm>
        <a:off x="1510998" y="1778"/>
        <a:ext cx="6043996" cy="1823366"/>
      </dsp:txXfrm>
    </dsp:sp>
    <dsp:sp modelId="{94830C25-A5E4-8143-AA19-D1274B29CE2E}">
      <dsp:nvSpPr>
        <dsp:cNvPr id="0" name=""/>
        <dsp:cNvSpPr/>
      </dsp:nvSpPr>
      <dsp:spPr>
        <a:xfrm>
          <a:off x="4593" y="0"/>
          <a:ext cx="1510999" cy="18233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957" tIns="180108" rIns="79957" bIns="18010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Cluster</a:t>
          </a:r>
        </a:p>
      </dsp:txBody>
      <dsp:txXfrm>
        <a:off x="4593" y="0"/>
        <a:ext cx="1510999" cy="1823366"/>
      </dsp:txXfrm>
    </dsp:sp>
    <dsp:sp modelId="{F97A53BA-BC9E-6643-986A-68C4B3D0BB69}">
      <dsp:nvSpPr>
        <dsp:cNvPr id="0" name=""/>
        <dsp:cNvSpPr/>
      </dsp:nvSpPr>
      <dsp:spPr>
        <a:xfrm>
          <a:off x="1510999" y="1934547"/>
          <a:ext cx="6043996" cy="18233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70" tIns="463135" rIns="117270" bIns="46313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Plan, Construct, Finance Physical Infrastructure linking production, storage and transportation facilities, and end users</a:t>
          </a:r>
        </a:p>
      </dsp:txBody>
      <dsp:txXfrm>
        <a:off x="1510999" y="1934547"/>
        <a:ext cx="6043996" cy="1823366"/>
      </dsp:txXfrm>
    </dsp:sp>
    <dsp:sp modelId="{FA4C140A-C2E1-D748-9FC0-EC32832F14DB}">
      <dsp:nvSpPr>
        <dsp:cNvPr id="0" name=""/>
        <dsp:cNvSpPr/>
      </dsp:nvSpPr>
      <dsp:spPr>
        <a:xfrm>
          <a:off x="0" y="1934547"/>
          <a:ext cx="1510999" cy="18233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957" tIns="180108" rIns="79957" bIns="18010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Construct</a:t>
          </a:r>
        </a:p>
      </dsp:txBody>
      <dsp:txXfrm>
        <a:off x="0" y="1934547"/>
        <a:ext cx="1510999" cy="1823366"/>
      </dsp:txXfrm>
    </dsp:sp>
    <dsp:sp modelId="{8C6922A5-A8FE-B641-AA2C-A80D8DD1B5BD}">
      <dsp:nvSpPr>
        <dsp:cNvPr id="0" name=""/>
        <dsp:cNvSpPr/>
      </dsp:nvSpPr>
      <dsp:spPr>
        <a:xfrm>
          <a:off x="1510999" y="3867316"/>
          <a:ext cx="6043996" cy="18233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70" tIns="463135" rIns="117270" bIns="46313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Cooperate as a Tri-State Region of Ohio, Pennsylvania, &amp; West Virginia</a:t>
          </a:r>
        </a:p>
      </dsp:txBody>
      <dsp:txXfrm>
        <a:off x="1510999" y="3867316"/>
        <a:ext cx="6043996" cy="1823366"/>
      </dsp:txXfrm>
    </dsp:sp>
    <dsp:sp modelId="{6AFA9046-E740-464B-8A7B-7DD068032A87}">
      <dsp:nvSpPr>
        <dsp:cNvPr id="0" name=""/>
        <dsp:cNvSpPr/>
      </dsp:nvSpPr>
      <dsp:spPr>
        <a:xfrm>
          <a:off x="0" y="3867316"/>
          <a:ext cx="1510999" cy="18233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957" tIns="180108" rIns="79957" bIns="180108" numCol="1" spcCol="1270" anchor="ctr" anchorCtr="0">
          <a:noAutofit/>
        </a:bodyPr>
        <a:lstStyle/>
        <a:p>
          <a:pPr marL="0" lvl="0" indent="0" algn="ctr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50" kern="1200" dirty="0"/>
            <a:t>Cooperate</a:t>
          </a:r>
        </a:p>
      </dsp:txBody>
      <dsp:txXfrm>
        <a:off x="0" y="3867316"/>
        <a:ext cx="1510999" cy="18233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516C4-EB66-E145-85A4-4ED6F431EDD2}">
      <dsp:nvSpPr>
        <dsp:cNvPr id="0" name=""/>
        <dsp:cNvSpPr/>
      </dsp:nvSpPr>
      <dsp:spPr>
        <a:xfrm>
          <a:off x="2416047" y="1827"/>
          <a:ext cx="9664192" cy="80201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12" tIns="203713" rIns="187512" bIns="20371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Enhance Strategies to Help Students Complete Their Technical Training</a:t>
          </a:r>
        </a:p>
      </dsp:txBody>
      <dsp:txXfrm>
        <a:off x="2416047" y="1827"/>
        <a:ext cx="9664192" cy="802019"/>
      </dsp:txXfrm>
    </dsp:sp>
    <dsp:sp modelId="{E0F40731-092A-2D43-B452-278FB73C324F}">
      <dsp:nvSpPr>
        <dsp:cNvPr id="0" name=""/>
        <dsp:cNvSpPr/>
      </dsp:nvSpPr>
      <dsp:spPr>
        <a:xfrm>
          <a:off x="0" y="0"/>
          <a:ext cx="2416048" cy="802019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5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849" tIns="79222" rIns="127849" bIns="7922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Enhance</a:t>
          </a:r>
        </a:p>
      </dsp:txBody>
      <dsp:txXfrm>
        <a:off x="0" y="0"/>
        <a:ext cx="2416048" cy="802019"/>
      </dsp:txXfrm>
    </dsp:sp>
    <dsp:sp modelId="{73E4E9B7-6C19-E04D-8ACB-21C3B58EE62E}">
      <dsp:nvSpPr>
        <dsp:cNvPr id="0" name=""/>
        <dsp:cNvSpPr/>
      </dsp:nvSpPr>
      <dsp:spPr>
        <a:xfrm>
          <a:off x="2416047" y="851968"/>
          <a:ext cx="9664192" cy="802019"/>
        </a:xfrm>
        <a:prstGeom prst="rect">
          <a:avLst/>
        </a:prstGeom>
        <a:solidFill>
          <a:schemeClr val="accent5">
            <a:tint val="40000"/>
            <a:alpha val="90000"/>
            <a:hueOff val="1457016"/>
            <a:satOff val="-4561"/>
            <a:lumOff val="302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1457016"/>
              <a:satOff val="-4561"/>
              <a:lumOff val="3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12" tIns="203713" rIns="187512" bIns="20371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Incentivize Curriculum Development &amp; Technical Ed Quality Improvements</a:t>
          </a:r>
        </a:p>
      </dsp:txBody>
      <dsp:txXfrm>
        <a:off x="2416047" y="851968"/>
        <a:ext cx="9664192" cy="802019"/>
      </dsp:txXfrm>
    </dsp:sp>
    <dsp:sp modelId="{4DF32012-4E87-F540-BFCD-FBF4F90F7480}">
      <dsp:nvSpPr>
        <dsp:cNvPr id="0" name=""/>
        <dsp:cNvSpPr/>
      </dsp:nvSpPr>
      <dsp:spPr>
        <a:xfrm>
          <a:off x="0" y="851968"/>
          <a:ext cx="2416048" cy="802019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1502676"/>
                <a:satOff val="-6595"/>
                <a:lumOff val="1961"/>
                <a:alphaOff val="0"/>
                <a:tint val="98000"/>
                <a:lumMod val="102000"/>
              </a:schemeClr>
              <a:schemeClr val="accent5">
                <a:hueOff val="1502676"/>
                <a:satOff val="-6595"/>
                <a:lumOff val="1961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1502676"/>
              <a:satOff val="-6595"/>
              <a:lumOff val="1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849" tIns="79222" rIns="127849" bIns="7922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Incentivize</a:t>
          </a:r>
        </a:p>
      </dsp:txBody>
      <dsp:txXfrm>
        <a:off x="0" y="851968"/>
        <a:ext cx="2416048" cy="802019"/>
      </dsp:txXfrm>
    </dsp:sp>
    <dsp:sp modelId="{3E1DC2EB-BE92-CF41-8A1D-194DA516824A}">
      <dsp:nvSpPr>
        <dsp:cNvPr id="0" name=""/>
        <dsp:cNvSpPr/>
      </dsp:nvSpPr>
      <dsp:spPr>
        <a:xfrm>
          <a:off x="2416047" y="1702110"/>
          <a:ext cx="9664192" cy="802019"/>
        </a:xfrm>
        <a:prstGeom prst="rect">
          <a:avLst/>
        </a:prstGeom>
        <a:solidFill>
          <a:schemeClr val="accent5">
            <a:tint val="40000"/>
            <a:alpha val="90000"/>
            <a:hueOff val="2914032"/>
            <a:satOff val="-9122"/>
            <a:lumOff val="604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2914032"/>
              <a:satOff val="-9122"/>
              <a:lumOff val="6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12" tIns="203713" rIns="187512" bIns="20371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Improve Labor Market Information for Workers</a:t>
          </a:r>
        </a:p>
      </dsp:txBody>
      <dsp:txXfrm>
        <a:off x="2416047" y="1702110"/>
        <a:ext cx="9664192" cy="802019"/>
      </dsp:txXfrm>
    </dsp:sp>
    <dsp:sp modelId="{095C5339-11D1-BD45-ABBF-1656EEC994A9}">
      <dsp:nvSpPr>
        <dsp:cNvPr id="0" name=""/>
        <dsp:cNvSpPr/>
      </dsp:nvSpPr>
      <dsp:spPr>
        <a:xfrm>
          <a:off x="0" y="1702110"/>
          <a:ext cx="2416048" cy="802019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3005351"/>
                <a:satOff val="-13190"/>
                <a:lumOff val="3921"/>
                <a:alphaOff val="0"/>
                <a:tint val="98000"/>
                <a:lumMod val="102000"/>
              </a:schemeClr>
              <a:schemeClr val="accent5">
                <a:hueOff val="3005351"/>
                <a:satOff val="-13190"/>
                <a:lumOff val="3921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3005351"/>
              <a:satOff val="-13190"/>
              <a:lumOff val="39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849" tIns="79222" rIns="127849" bIns="7922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Improve</a:t>
          </a:r>
        </a:p>
      </dsp:txBody>
      <dsp:txXfrm>
        <a:off x="0" y="1702110"/>
        <a:ext cx="2416048" cy="802019"/>
      </dsp:txXfrm>
    </dsp:sp>
    <dsp:sp modelId="{0C5E9A68-ECC6-E54F-AB89-B59826A21751}">
      <dsp:nvSpPr>
        <dsp:cNvPr id="0" name=""/>
        <dsp:cNvSpPr/>
      </dsp:nvSpPr>
      <dsp:spPr>
        <a:xfrm>
          <a:off x="2416047" y="2552251"/>
          <a:ext cx="9664192" cy="802019"/>
        </a:xfrm>
        <a:prstGeom prst="rect">
          <a:avLst/>
        </a:prstGeom>
        <a:solidFill>
          <a:schemeClr val="accent5">
            <a:tint val="40000"/>
            <a:alpha val="90000"/>
            <a:hueOff val="4371048"/>
            <a:satOff val="-13683"/>
            <a:lumOff val="907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4371048"/>
              <a:satOff val="-13683"/>
              <a:lumOff val="9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12" tIns="203713" rIns="187512" bIns="20371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Remove Barriers to Worker Mobility with Transferrable Credentials</a:t>
          </a:r>
        </a:p>
      </dsp:txBody>
      <dsp:txXfrm>
        <a:off x="2416047" y="2552251"/>
        <a:ext cx="9664192" cy="802019"/>
      </dsp:txXfrm>
    </dsp:sp>
    <dsp:sp modelId="{238B8EC0-895E-4640-8A71-7161D4EFBFC5}">
      <dsp:nvSpPr>
        <dsp:cNvPr id="0" name=""/>
        <dsp:cNvSpPr/>
      </dsp:nvSpPr>
      <dsp:spPr>
        <a:xfrm>
          <a:off x="0" y="2552251"/>
          <a:ext cx="2416048" cy="802019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4508027"/>
                <a:satOff val="-19785"/>
                <a:lumOff val="5882"/>
                <a:alphaOff val="0"/>
                <a:tint val="98000"/>
                <a:lumMod val="102000"/>
              </a:schemeClr>
              <a:schemeClr val="accent5">
                <a:hueOff val="4508027"/>
                <a:satOff val="-19785"/>
                <a:lumOff val="5882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4508027"/>
              <a:satOff val="-19785"/>
              <a:lumOff val="58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849" tIns="79222" rIns="127849" bIns="7922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Remove</a:t>
          </a:r>
        </a:p>
      </dsp:txBody>
      <dsp:txXfrm>
        <a:off x="0" y="2552251"/>
        <a:ext cx="2416048" cy="802019"/>
      </dsp:txXfrm>
    </dsp:sp>
    <dsp:sp modelId="{ADF7290B-1D05-984B-B41B-4E53105E752A}">
      <dsp:nvSpPr>
        <dsp:cNvPr id="0" name=""/>
        <dsp:cNvSpPr/>
      </dsp:nvSpPr>
      <dsp:spPr>
        <a:xfrm>
          <a:off x="2416047" y="3402392"/>
          <a:ext cx="9664192" cy="802019"/>
        </a:xfrm>
        <a:prstGeom prst="rect">
          <a:avLst/>
        </a:prstGeom>
        <a:solidFill>
          <a:schemeClr val="accent5">
            <a:tint val="40000"/>
            <a:alpha val="90000"/>
            <a:hueOff val="5828064"/>
            <a:satOff val="-18244"/>
            <a:lumOff val="1209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5828064"/>
              <a:satOff val="-18244"/>
              <a:lumOff val="120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12" tIns="203713" rIns="187512" bIns="20371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Identify </a:t>
          </a:r>
          <a:r>
            <a:rPr lang="en-US" sz="1800" b="0" i="0" kern="1200" dirty="0"/>
            <a:t>how clean-hydrogen job programs include disadvantaged communities</a:t>
          </a:r>
          <a:endParaRPr lang="en-US" sz="1800" kern="1200" dirty="0"/>
        </a:p>
      </dsp:txBody>
      <dsp:txXfrm>
        <a:off x="2416047" y="3402392"/>
        <a:ext cx="9664192" cy="802019"/>
      </dsp:txXfrm>
    </dsp:sp>
    <dsp:sp modelId="{A070C1B2-3FD1-0D44-BB0A-098CD6A13849}">
      <dsp:nvSpPr>
        <dsp:cNvPr id="0" name=""/>
        <dsp:cNvSpPr/>
      </dsp:nvSpPr>
      <dsp:spPr>
        <a:xfrm>
          <a:off x="0" y="3402392"/>
          <a:ext cx="2416048" cy="802019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6010703"/>
                <a:satOff val="-26380"/>
                <a:lumOff val="7843"/>
                <a:alphaOff val="0"/>
                <a:tint val="98000"/>
                <a:lumMod val="102000"/>
              </a:schemeClr>
              <a:schemeClr val="accent5">
                <a:hueOff val="6010703"/>
                <a:satOff val="-26380"/>
                <a:lumOff val="7843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849" tIns="79222" rIns="127849" bIns="7922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Identify</a:t>
          </a:r>
        </a:p>
      </dsp:txBody>
      <dsp:txXfrm>
        <a:off x="0" y="3402392"/>
        <a:ext cx="2416048" cy="802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B6589-B15F-BE44-8A73-A842AAAC5FFE}" type="datetimeFigureOut">
              <a:rPr lang="en-US" smtClean="0"/>
              <a:t>10/3/22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3C334-CF4D-3048-ABFC-42BA4B08F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6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3C334-CF4D-3048-ABFC-42BA4B08F7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3C334-CF4D-3048-ABFC-42BA4B08F7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47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3C334-CF4D-3048-ABFC-42BA4B08F7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86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3C334-CF4D-3048-ABFC-42BA4B08F7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20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3C334-CF4D-3048-ABFC-42BA4B08F7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08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3C334-CF4D-3048-ABFC-42BA4B08F71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75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3C334-CF4D-3048-ABFC-42BA4B08F71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7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736B-965F-1442-8502-A15597D47DB1}" type="datetime1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2D40-F2F6-064C-8402-8AF7C61B2FC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418994-23DB-824F-9A8F-838386EAC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13094"/>
            <a:ext cx="1244906" cy="124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5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22C4-254E-6E49-9C12-3FE853DE3E77}" type="datetime1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2D40-F2F6-064C-8402-8AF7C61B2FC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8D9FB3-B3A0-C940-B833-77E9CFE635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54616"/>
            <a:ext cx="903383" cy="90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9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B6BA0-309A-6D4B-9A2D-0F9FDAC95D15}" type="datetime1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2D40-F2F6-064C-8402-8AF7C61B2FC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923FFE-539C-0A42-A4E6-B2EC2D29A8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41362"/>
            <a:ext cx="816638" cy="8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57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1F70-238F-F949-8EF5-4A7D84188A57}" type="datetime1">
              <a:rPr lang="en-US" smtClean="0"/>
              <a:t>10/3/22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2D40-F2F6-064C-8402-8AF7C61B2FC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C88877-C270-F044-BF6C-9D7DDB8445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15888"/>
            <a:ext cx="942112" cy="94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02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7800-BDBC-DA43-88A7-8F7A6E8AB191}" type="datetime1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2D40-F2F6-064C-8402-8AF7C61B2FC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B31D4F-F79B-7F49-BC7D-1F0F07BEC7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65634"/>
            <a:ext cx="892366" cy="89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76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09AA-998B-0C48-8831-769F4133826E}" type="datetime1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2D40-F2F6-064C-8402-8AF7C61B2FC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8A36FE-B6B8-7C49-BF83-BFCAE9909A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65634"/>
            <a:ext cx="892366" cy="89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7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4AD3-E8BB-6047-84E0-ED24F96478F8}" type="datetime1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2D40-F2F6-064C-8402-8AF7C61B2FC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CA981A-F5B1-F84B-BDAB-248758901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15888"/>
            <a:ext cx="942112" cy="94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5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86BC-FF0A-144E-94EB-5AB7A53E83BB}" type="datetime1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2D40-F2F6-064C-8402-8AF7C61B2FC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C9C0C4-4403-E34B-9093-06DBCFB27C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95844"/>
            <a:ext cx="1062155" cy="106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5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6A4F-269A-AE44-96A3-D45B2584084A}" type="datetime1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2D40-F2F6-064C-8402-8AF7C61B2FC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A017EE-CA9C-C546-BFAC-E30D0DCE64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13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59BB-D706-3042-B3CE-BEB9C623F646}" type="datetime1">
              <a:rPr lang="en-US" smtClean="0"/>
              <a:t>10/3/22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2D40-F2F6-064C-8402-8AF7C61B2FC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DC6F10-BDF8-8A48-AB78-5795548021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6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E87C-ACB2-314C-8DC2-07A6E68DE7E4}" type="datetime1">
              <a:rPr lang="en-US" smtClean="0"/>
              <a:t>10/3/22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2D40-F2F6-064C-8402-8AF7C61B2FC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E11F47-BBC5-F24A-8119-84AA822A5C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13094"/>
            <a:ext cx="1244906" cy="124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3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DF0D-46DD-F642-B06F-FCE57CBA2D5E}" type="datetime1">
              <a:rPr lang="en-US" smtClean="0"/>
              <a:t>10/3/22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2D40-F2F6-064C-8402-8AF7C61B2FC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69CA91-C8CF-E646-A2FB-77EF4DBB46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2582"/>
            <a:ext cx="925417" cy="92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10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07DF-21BB-584F-AA02-2A4F9153821A}" type="datetime1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2D40-F2F6-064C-8402-8AF7C61B2FC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0D617C-57CF-1045-A4EB-298D383EF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98684"/>
            <a:ext cx="859316" cy="85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7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71B5FA7-02F3-C04D-B7D2-1FA528A4B634}" type="datetime1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76262D40-F2F6-064C-8402-8AF7C61B2FC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24B540-5E70-F942-A3CD-E380E4B57F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41362"/>
            <a:ext cx="816638" cy="8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2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C2C97FB-CCB8-7A43-87E4-FDFBE2DF0FEE}" type="datetime1">
              <a:rPr lang="en-US" smtClean="0"/>
              <a:t>10/3/22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6262D40-F2F6-064C-8402-8AF7C61B2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8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techpolicyacademy.com/" TargetMode="External"/><Relationship Id="rId2" Type="http://schemas.openxmlformats.org/officeDocument/2006/relationships/hyperlink" Target="mailto:Deborah@scitechpolicyacademy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science/2013/dec/02/scientists-policy-governments-scienc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cdc.gov/policy/polaris/policyprocess/problem_identification.html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www.youthopiabangla.org/skillDoc/Advocacy-Tool-Kits/Adv_Policy_Analysis_8_fold_path_Eugene_Bardach.pdf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edge.sagepub.com/kraft6e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69628-32F5-DB4A-B65F-8EB05B313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407" y="3744793"/>
            <a:ext cx="11951593" cy="1812765"/>
          </a:xfrm>
        </p:spPr>
        <p:txBody>
          <a:bodyPr/>
          <a:lstStyle/>
          <a:p>
            <a:pPr algn="ctr"/>
            <a:r>
              <a:rPr lang="en-US" dirty="0"/>
              <a:t>What Actions, If Any, Should Appalachia Governors Take to Support Hydrogen Hubs in Their States?</a:t>
            </a:r>
            <a:br>
              <a:rPr lang="en-US" dirty="0"/>
            </a:br>
            <a:br>
              <a:rPr lang="en-US" dirty="0"/>
            </a:br>
            <a:r>
              <a:rPr lang="en-US" sz="1800" dirty="0"/>
              <a:t>Keynote Presentation - Harnessing Hydrogen: Exploring Local &amp; Regional Opportunities in Appalachia Policy, October 4, 2022, Washington &amp; Jefferson College Center for Energy Policy and Management</a:t>
            </a:r>
            <a:br>
              <a:rPr lang="en-US" sz="20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6E6A87-2607-3346-844C-56CC6F922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884234"/>
            <a:ext cx="12192000" cy="1973766"/>
          </a:xfrm>
        </p:spPr>
        <p:txBody>
          <a:bodyPr>
            <a:norm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buSzPts val="1200"/>
            </a:pPr>
            <a:r>
              <a:rPr lang="en-US" dirty="0"/>
              <a:t>Deborah D. Stine, PhD</a:t>
            </a:r>
          </a:p>
          <a:p>
            <a:pPr lvl="0" algn="r">
              <a:lnSpc>
                <a:spcPct val="100000"/>
              </a:lnSpc>
              <a:spcBef>
                <a:spcPts val="0"/>
              </a:spcBef>
              <a:buSzPts val="1200"/>
            </a:pPr>
            <a:r>
              <a:rPr lang="en-US" dirty="0"/>
              <a:t>Founder, Science and Technology Policy Academy</a:t>
            </a:r>
          </a:p>
          <a:p>
            <a:pPr lvl="0" algn="r">
              <a:buSzPts val="1200"/>
              <a:defRPr/>
            </a:pPr>
            <a:r>
              <a:rPr lang="en-US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Deborah@scitechpolicyacademy.com</a:t>
            </a:r>
            <a:endParaRPr lang="en-US" sz="1200" dirty="0"/>
          </a:p>
          <a:p>
            <a:pPr lvl="0" algn="r">
              <a:buSzPts val="1200"/>
              <a:defRPr/>
            </a:pP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www.scitechpolicyacademy.com</a:t>
            </a:r>
            <a:endParaRPr lang="en-US" sz="12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257A07-1F6C-2C42-8A60-806D603E6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86712"/>
            <a:ext cx="1973766" cy="19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34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CDBF938-AA5E-1FC6-31AE-C44B39ED2A69}"/>
              </a:ext>
            </a:extLst>
          </p:cNvPr>
          <p:cNvSpPr txBox="1"/>
          <p:nvPr/>
        </p:nvSpPr>
        <p:spPr>
          <a:xfrm>
            <a:off x="6785940" y="6460744"/>
            <a:ext cx="434588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www.pahouse.com</a:t>
            </a:r>
            <a:r>
              <a:rPr lang="en-US" sz="1000" dirty="0"/>
              <a:t>/</a:t>
            </a:r>
            <a:r>
              <a:rPr lang="en-US" sz="1000" dirty="0" err="1"/>
              <a:t>InTheNews</a:t>
            </a:r>
            <a:r>
              <a:rPr lang="en-US" sz="1000" dirty="0"/>
              <a:t>/</a:t>
            </a:r>
            <a:r>
              <a:rPr lang="en-US" sz="1000" dirty="0" err="1"/>
              <a:t>NewsRelease</a:t>
            </a:r>
            <a:r>
              <a:rPr lang="en-US" sz="1000" dirty="0"/>
              <a:t>/?id=125657</a:t>
            </a:r>
          </a:p>
        </p:txBody>
      </p:sp>
      <p:pic>
        <p:nvPicPr>
          <p:cNvPr id="22" name="Picture 2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5D4899C-98EC-DCBA-442A-F946C5090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843" y="165748"/>
            <a:ext cx="3796948" cy="1925430"/>
          </a:xfrm>
          <a:prstGeom prst="rect">
            <a:avLst/>
          </a:prstGeom>
        </p:spPr>
      </p:pic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A7C479C6-CB57-5DB5-977B-5F37039B1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09" y="1705812"/>
            <a:ext cx="6018107" cy="2077588"/>
          </a:xfrm>
          <a:prstGeom prst="rect">
            <a:avLst/>
          </a:prstGeom>
        </p:spPr>
      </p:pic>
      <p:pic>
        <p:nvPicPr>
          <p:cNvPr id="25" name="Picture 2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7520F29-51AC-2CB9-16CC-003AB284F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488" y="4616576"/>
            <a:ext cx="10973303" cy="180158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A5580E3-0D5C-9659-4012-723249B645A5}"/>
              </a:ext>
            </a:extLst>
          </p:cNvPr>
          <p:cNvSpPr txBox="1"/>
          <p:nvPr/>
        </p:nvSpPr>
        <p:spPr>
          <a:xfrm>
            <a:off x="2047462" y="3938378"/>
            <a:ext cx="10015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Efficiency: Do the Benefits Outweigh the Costs?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9C8445-90D6-CD97-25CF-C57420CF10CF}"/>
              </a:ext>
            </a:extLst>
          </p:cNvPr>
          <p:cNvSpPr txBox="1"/>
          <p:nvPr/>
        </p:nvSpPr>
        <p:spPr>
          <a:xfrm>
            <a:off x="198782" y="43819"/>
            <a:ext cx="763325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Effectiveness: Will the Hydrogen Hubs be Effective Relative to Other Options to Reduce Greenhouse gas Emissions?</a:t>
            </a:r>
          </a:p>
          <a:p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DC9BDF00-E94C-9213-68C1-5AA1C5AC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809" y="6338554"/>
            <a:ext cx="1062155" cy="490599"/>
          </a:xfrm>
        </p:spPr>
        <p:txBody>
          <a:bodyPr/>
          <a:lstStyle/>
          <a:p>
            <a:fld id="{76262D40-F2F6-064C-8402-8AF7C61B2FC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472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8B9C8445-90D6-CD97-25CF-C57420CF10CF}"/>
              </a:ext>
            </a:extLst>
          </p:cNvPr>
          <p:cNvSpPr txBox="1"/>
          <p:nvPr/>
        </p:nvSpPr>
        <p:spPr>
          <a:xfrm>
            <a:off x="198782" y="43819"/>
            <a:ext cx="7633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Equity:  Who are the Winners and Losers?</a:t>
            </a:r>
            <a:endParaRPr lang="en-US" dirty="0"/>
          </a:p>
        </p:txBody>
      </p:sp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9232760-332D-F229-5958-D9DC054B6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351" y="567039"/>
            <a:ext cx="5623179" cy="2017643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03BC1A2-A23A-1530-5C78-14466A25A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56" y="823716"/>
            <a:ext cx="5231289" cy="13837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CF7A19-110C-0E2E-9F3C-E0421F39F1F2}"/>
              </a:ext>
            </a:extLst>
          </p:cNvPr>
          <p:cNvSpPr txBox="1"/>
          <p:nvPr/>
        </p:nvSpPr>
        <p:spPr>
          <a:xfrm>
            <a:off x="963150" y="6311949"/>
            <a:ext cx="50292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obamawhitehouse.archives.gov</a:t>
            </a:r>
            <a:r>
              <a:rPr lang="en-US" sz="1000" dirty="0"/>
              <a:t>/blog/2014/05/29/new-report-all-above-energy-strategy-Path-sustainable-economic-growth</a:t>
            </a:r>
          </a:p>
        </p:txBody>
      </p:sp>
      <p:pic>
        <p:nvPicPr>
          <p:cNvPr id="2050" name="Picture 2" descr="White House fuel efficiency standards">
            <a:extLst>
              <a:ext uri="{FF2B5EF4-FFF2-40B4-BE49-F238E27FC236}">
                <a16:creationId xmlns:a16="http://schemas.microsoft.com/office/drawing/2014/main" id="{94A5E093-1868-CE58-45AA-B31034FB4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90" y="2315817"/>
            <a:ext cx="5548532" cy="277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D75AC0-0ABF-02DB-20F9-78D524C5173F}"/>
              </a:ext>
            </a:extLst>
          </p:cNvPr>
          <p:cNvSpPr txBox="1"/>
          <p:nvPr/>
        </p:nvSpPr>
        <p:spPr>
          <a:xfrm>
            <a:off x="1195181" y="6123649"/>
            <a:ext cx="60976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obamawhitehouse.archives.gov</a:t>
            </a:r>
            <a:r>
              <a:rPr lang="en-US" sz="1000" dirty="0"/>
              <a:t>/energy/securing-</a:t>
            </a:r>
            <a:r>
              <a:rPr lang="en-US" sz="1000" dirty="0" err="1"/>
              <a:t>american</a:t>
            </a:r>
            <a:r>
              <a:rPr lang="en-US" sz="1000" dirty="0"/>
              <a:t>-energy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DB4427-8046-48F8-9B0E-1FDCE0394BC2}"/>
              </a:ext>
            </a:extLst>
          </p:cNvPr>
          <p:cNvSpPr txBox="1"/>
          <p:nvPr/>
        </p:nvSpPr>
        <p:spPr>
          <a:xfrm>
            <a:off x="6592956" y="6246759"/>
            <a:ext cx="5911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www.utilitydive.com</a:t>
            </a:r>
            <a:r>
              <a:rPr lang="en-US" sz="1000" dirty="0"/>
              <a:t>/news/energy-week-perry-touts-all-of-the-above-strategy-in-push-for-energy-domi/446052/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89E021F-497E-0DD4-0B19-0123DB15A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199" y="2833308"/>
            <a:ext cx="5101481" cy="20176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347A8D4-2664-9F44-E6EA-F307265AA110}"/>
              </a:ext>
            </a:extLst>
          </p:cNvPr>
          <p:cNvSpPr txBox="1"/>
          <p:nvPr/>
        </p:nvSpPr>
        <p:spPr>
          <a:xfrm>
            <a:off x="6326257" y="5677373"/>
            <a:ext cx="62517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effectLst/>
                <a:latin typeface="Arial" panose="020B0604020202020204" pitchFamily="34" charset="0"/>
              </a:rPr>
              <a:t>https://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www.washingtonpost.com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/news/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powerpost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/paloma/the-energy-202/2018/02/01/the-energy-202-trump-says-he-has-an-all-of-the-above-energy-strategy-but-coal-gets-top-billing/5a71f62c30fb041c3c7d7550/</a:t>
            </a:r>
            <a:endParaRPr lang="en-US" sz="100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CA77E42-E5D9-4692-AA3F-A0260A97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073" y="6290961"/>
            <a:ext cx="1062155" cy="490599"/>
          </a:xfrm>
        </p:spPr>
        <p:txBody>
          <a:bodyPr/>
          <a:lstStyle/>
          <a:p>
            <a:fld id="{76262D40-F2F6-064C-8402-8AF7C61B2FC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05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615859-A3BC-B69C-5667-E19542E278D8}"/>
              </a:ext>
            </a:extLst>
          </p:cNvPr>
          <p:cNvSpPr txBox="1"/>
          <p:nvPr/>
        </p:nvSpPr>
        <p:spPr>
          <a:xfrm>
            <a:off x="162708" y="2238826"/>
            <a:ext cx="27991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Ease of Political Acceptability: Who will strongly support &amp; oppose the policy?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6EB752-3FC4-9394-EF4E-D46A0E1A988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30825" y="1313829"/>
            <a:ext cx="8517835" cy="5414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i="0" dirty="0">
                <a:effectLst/>
                <a:latin typeface="Arial" panose="020B0604020202020204" pitchFamily="34" charset="0"/>
              </a:rPr>
              <a:t>1.  Think ahead about how to reduce hydrogen and methane leakage.</a:t>
            </a:r>
          </a:p>
          <a:p>
            <a:pPr marL="0" indent="0">
              <a:buNone/>
            </a:pPr>
            <a:r>
              <a:rPr lang="en-US" sz="2200" b="1" i="0" dirty="0">
                <a:effectLst/>
                <a:latin typeface="Arial" panose="020B0604020202020204" pitchFamily="34" charset="0"/>
              </a:rPr>
              <a:t>2.  Dedicate funding for sensor technologies.</a:t>
            </a:r>
          </a:p>
          <a:p>
            <a:pPr marL="0" indent="0">
              <a:buNone/>
            </a:pPr>
            <a:r>
              <a:rPr lang="en-US" sz="2200" b="1" i="0" dirty="0">
                <a:effectLst/>
                <a:latin typeface="Arial" panose="020B0604020202020204" pitchFamily="34" charset="0"/>
              </a:rPr>
              <a:t>3.  Think holistically about what constitutes “clean hydrogen.”</a:t>
            </a:r>
          </a:p>
          <a:p>
            <a:pPr marL="0" indent="0">
              <a:buNone/>
            </a:pPr>
            <a:r>
              <a:rPr lang="en-US" sz="2200" b="1" i="0" dirty="0">
                <a:effectLst/>
                <a:latin typeface="Arial" panose="020B0604020202020204" pitchFamily="34" charset="0"/>
              </a:rPr>
              <a:t>4.  Prioritize hydrogen for difficult applications, where today’s solutions are insufficient.</a:t>
            </a:r>
          </a:p>
          <a:p>
            <a:pPr marL="0" indent="0">
              <a:buNone/>
            </a:pPr>
            <a:r>
              <a:rPr lang="en-US" sz="2200" b="1" i="0" dirty="0">
                <a:effectLst/>
                <a:latin typeface="Arial" panose="020B0604020202020204" pitchFamily="34" charset="0"/>
              </a:rPr>
              <a:t>5.  Don’t slow progress in building a clean power sector.</a:t>
            </a:r>
          </a:p>
          <a:p>
            <a:pPr marL="0" indent="0">
              <a:buNone/>
            </a:pPr>
            <a:r>
              <a:rPr lang="en-US" sz="2200" b="1" i="0" dirty="0">
                <a:effectLst/>
                <a:latin typeface="Arial" panose="020B0604020202020204" pitchFamily="34" charset="0"/>
              </a:rPr>
              <a:t>6.  Conduct research into environmental, health and social consequences, and set necessary protections.</a:t>
            </a:r>
          </a:p>
          <a:p>
            <a:pPr marL="0" indent="0">
              <a:buNone/>
            </a:pPr>
            <a:r>
              <a:rPr lang="en-US" sz="2200" b="1" dirty="0">
                <a:latin typeface="Arial" panose="020B0604020202020204" pitchFamily="34" charset="0"/>
              </a:rPr>
              <a:t>7.  Support the community. </a:t>
            </a:r>
          </a:p>
          <a:p>
            <a:pPr marL="0" indent="0">
              <a:buNone/>
            </a:pPr>
            <a:r>
              <a:rPr lang="en-US" sz="2200" b="1" i="0" dirty="0">
                <a:effectLst/>
                <a:latin typeface="Arial" panose="020B0604020202020204" pitchFamily="34" charset="0"/>
              </a:rPr>
              <a:t>8.  Follow through on community engagement commitments.</a:t>
            </a:r>
            <a:r>
              <a:rPr lang="en-US" sz="2200" b="1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200" b="1" i="0" dirty="0">
                <a:effectLst/>
                <a:latin typeface="Arial" panose="020B0604020202020204" pitchFamily="34" charset="0"/>
              </a:rPr>
              <a:t>9.  Be transparent.</a:t>
            </a:r>
            <a:endParaRPr lang="en-US" sz="2200" b="1" dirty="0">
              <a:latin typeface="Arial" panose="020B0604020202020204" pitchFamily="34" charset="0"/>
            </a:endParaRP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12D154C-CB51-F22A-8ECE-8E01FF008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4" y="232300"/>
            <a:ext cx="1866900" cy="723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7EABFA-E9B5-7CAF-A43D-AC08E93AC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207" y="129209"/>
            <a:ext cx="8891600" cy="9300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2BD58F-4E26-DAA1-088D-2A0AB2C1159D}"/>
              </a:ext>
            </a:extLst>
          </p:cNvPr>
          <p:cNvSpPr txBox="1"/>
          <p:nvPr/>
        </p:nvSpPr>
        <p:spPr>
          <a:xfrm>
            <a:off x="8140148" y="6174793"/>
            <a:ext cx="317058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blogs.edf.org</a:t>
            </a:r>
            <a:r>
              <a:rPr lang="en-US" sz="1000" dirty="0"/>
              <a:t>/climate411/2022/08/24/9-recommendations-for-getting-us-hydrogen-hubs-right-from-the-start/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82AC8F-5CC5-EFF4-AD28-48051BAF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8807" y="6238192"/>
            <a:ext cx="1062155" cy="490599"/>
          </a:xfrm>
        </p:spPr>
        <p:txBody>
          <a:bodyPr/>
          <a:lstStyle/>
          <a:p>
            <a:fld id="{76262D40-F2F6-064C-8402-8AF7C61B2FC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291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BFDA6284-4E06-4F93-9624-A49FE810F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26090E-2161-7642-A0D3-DAED6D3F4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4961534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/>
              <a:t>Anticipate possible undesirable side effects.</a:t>
            </a:r>
            <a:br>
              <a:rPr lang="en-US" sz="4200"/>
            </a:br>
            <a:r>
              <a:rPr lang="en-US" sz="4200"/>
              <a:t>- “unanticipated consequences”</a:t>
            </a:r>
          </a:p>
        </p:txBody>
      </p:sp>
      <p:pic>
        <p:nvPicPr>
          <p:cNvPr id="4" name="Picture 3" descr="Hand spraying sanitiser">
            <a:extLst>
              <a:ext uri="{FF2B5EF4-FFF2-40B4-BE49-F238E27FC236}">
                <a16:creationId xmlns:a16="http://schemas.microsoft.com/office/drawing/2014/main" id="{7F3F0A53-B73F-04F9-FCEF-F9B4DC71C1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17" r="33397" b="-1"/>
          <a:stretch/>
        </p:blipFill>
        <p:spPr>
          <a:xfrm>
            <a:off x="6100916" y="10"/>
            <a:ext cx="6091084" cy="68579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27EE0-67DF-7523-882C-DB49C2BE4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2D40-F2F6-064C-8402-8AF7C61B2F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1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44590-1284-FA4E-81D4-2A59D6362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Step 6: Confront the Tradeoffs </a:t>
            </a:r>
            <a:br>
              <a:rPr lang="en-US" sz="3100"/>
            </a:br>
            <a:r>
              <a:rPr lang="en-US" sz="3100"/>
              <a:t>Step 7: Decide!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A20099A5-9689-48A4-F8B8-D41A7CF9C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219505"/>
              </p:ext>
            </p:extLst>
          </p:nvPr>
        </p:nvGraphicFramePr>
        <p:xfrm>
          <a:off x="425003" y="1944710"/>
          <a:ext cx="11475075" cy="4636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B2317A-2AB5-7CEE-18CE-0099D30D7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2D40-F2F6-064C-8402-8AF7C61B2F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00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07B9-F180-C642-8CD8-0630E842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748566"/>
          </a:xfrm>
        </p:spPr>
        <p:txBody>
          <a:bodyPr>
            <a:normAutofit/>
          </a:bodyPr>
          <a:lstStyle/>
          <a:p>
            <a:r>
              <a:rPr lang="en-US" dirty="0"/>
              <a:t>Step 8: Communicate Your Results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04661D2-0990-CE4C-ABFD-37748139CA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1315677"/>
              </p:ext>
            </p:extLst>
          </p:nvPr>
        </p:nvGraphicFramePr>
        <p:xfrm>
          <a:off x="192098" y="1872406"/>
          <a:ext cx="11388839" cy="4985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637B4A8-B416-C147-B615-1C0A42671983}"/>
              </a:ext>
            </a:extLst>
          </p:cNvPr>
          <p:cNvSpPr/>
          <p:nvPr/>
        </p:nvSpPr>
        <p:spPr>
          <a:xfrm>
            <a:off x="7417869" y="6670306"/>
            <a:ext cx="47741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Analysis Picture Source: http://www.atlas101.ca/pm/concepts/policy-analysis/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1C17-7345-2C4C-972D-DE060EC96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262D40-F2F6-064C-8402-8AF7C61B2F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98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BFDA6284-4E06-4F93-9624-A49FE810F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9DB527-D61D-28AD-EB87-C3C56D3F0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4961534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800"/>
              <a:t>What Actions, If Any, Should the Appalachia Governors Take to Support Hydrogen Hubs in Their States?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24934-C07E-8E42-487A-C1E5F742A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001" y="5280847"/>
            <a:ext cx="4961535" cy="7856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/>
          </a:p>
        </p:txBody>
      </p:sp>
      <p:pic>
        <p:nvPicPr>
          <p:cNvPr id="5" name="Picture 4" descr="Models if molecules in science classroom">
            <a:extLst>
              <a:ext uri="{FF2B5EF4-FFF2-40B4-BE49-F238E27FC236}">
                <a16:creationId xmlns:a16="http://schemas.microsoft.com/office/drawing/2014/main" id="{14C86203-6AE6-A4C5-03B0-03E9DAD225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55" r="17059" b="-1"/>
          <a:stretch/>
        </p:blipFill>
        <p:spPr>
          <a:xfrm>
            <a:off x="6100916" y="10"/>
            <a:ext cx="6091084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9120E-E40E-E707-402B-879063F1F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2D40-F2F6-064C-8402-8AF7C61B2F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33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DA92-6ED1-CF41-C637-763A154A7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98" y="513977"/>
            <a:ext cx="11809925" cy="970450"/>
          </a:xfrm>
        </p:spPr>
        <p:txBody>
          <a:bodyPr/>
          <a:lstStyle/>
          <a:p>
            <a:r>
              <a:rPr lang="en-US" dirty="0"/>
              <a:t>Option 1: Incentivize Clean Hydrogen Markets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6BD4CE5E-56BD-9BB2-51E7-5BE849F05E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455811"/>
              </p:ext>
            </p:extLst>
          </p:nvPr>
        </p:nvGraphicFramePr>
        <p:xfrm>
          <a:off x="115911" y="2009104"/>
          <a:ext cx="11809926" cy="4191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EE41D9D-852D-0DE3-5A71-920492C8A816}"/>
              </a:ext>
            </a:extLst>
          </p:cNvPr>
          <p:cNvSpPr txBox="1"/>
          <p:nvPr/>
        </p:nvSpPr>
        <p:spPr>
          <a:xfrm>
            <a:off x="2337911" y="6479231"/>
            <a:ext cx="86939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www.csis.org</a:t>
            </a:r>
            <a:r>
              <a:rPr lang="en-US" sz="1000" dirty="0"/>
              <a:t>/analysis/making-hydrogen-hubs-success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EED0BB-ED8F-A194-ECD8-A828D4075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2D40-F2F6-064C-8402-8AF7C61B2F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12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7735E9-F42F-4C61-9439-AA722EF57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ABFC405D-8511-4234-95DB-1F88C52B4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22B8CA-BE6E-2A94-9357-1262F5BB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76" y="949234"/>
            <a:ext cx="3518452" cy="4117749"/>
          </a:xfrm>
        </p:spPr>
        <p:txBody>
          <a:bodyPr anchor="t">
            <a:normAutofit/>
          </a:bodyPr>
          <a:lstStyle/>
          <a:p>
            <a:r>
              <a:rPr lang="en-US" dirty="0"/>
              <a:t>Option 2: Build Hydrogen Hub Innovation &amp; Infrastructure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5DC34-D7B4-6100-E547-D483B9B8EEAE}"/>
              </a:ext>
            </a:extLst>
          </p:cNvPr>
          <p:cNvSpPr txBox="1"/>
          <p:nvPr/>
        </p:nvSpPr>
        <p:spPr>
          <a:xfrm>
            <a:off x="4797289" y="6381482"/>
            <a:ext cx="72344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www.csis.org</a:t>
            </a:r>
            <a:r>
              <a:rPr lang="en-US" sz="1000" dirty="0"/>
              <a:t>/analysis/making-hydrogen-hubs-success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8AEC8866-A53D-D37C-89B6-0EF2A99E9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0173283"/>
              </p:ext>
            </p:extLst>
          </p:nvPr>
        </p:nvGraphicFramePr>
        <p:xfrm>
          <a:off x="4641578" y="458723"/>
          <a:ext cx="7554995" cy="569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731E78-D28D-D334-8A9D-E15269DA6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2D40-F2F6-064C-8402-8AF7C61B2F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27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9E818333-CD8F-49EF-AADA-DBD8C01B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1DFCBE5-52C1-48A9-89CF-E7D68CCA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6AB74CA-E76D-4922-91FE-A4AAF0487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47203"/>
            <a:ext cx="11707367" cy="2572622"/>
          </a:xfrm>
          <a:custGeom>
            <a:avLst/>
            <a:gdLst>
              <a:gd name="connsiteX0" fmla="*/ 0 w 11707367"/>
              <a:gd name="connsiteY0" fmla="*/ 0 h 2572622"/>
              <a:gd name="connsiteX1" fmla="*/ 1888420 w 11707367"/>
              <a:gd name="connsiteY1" fmla="*/ 0 h 2572622"/>
              <a:gd name="connsiteX2" fmla="*/ 2198560 w 11707367"/>
              <a:gd name="connsiteY2" fmla="*/ 310139 h 2572622"/>
              <a:gd name="connsiteX3" fmla="*/ 2425431 w 11707367"/>
              <a:gd name="connsiteY3" fmla="*/ 310139 h 2572622"/>
              <a:gd name="connsiteX4" fmla="*/ 2735570 w 11707367"/>
              <a:gd name="connsiteY4" fmla="*/ 0 h 2572622"/>
              <a:gd name="connsiteX5" fmla="*/ 11707367 w 11707367"/>
              <a:gd name="connsiteY5" fmla="*/ 0 h 2572622"/>
              <a:gd name="connsiteX6" fmla="*/ 11707367 w 11707367"/>
              <a:gd name="connsiteY6" fmla="*/ 2572622 h 2572622"/>
              <a:gd name="connsiteX7" fmla="*/ 0 w 11707367"/>
              <a:gd name="connsiteY7" fmla="*/ 2572622 h 257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07367" h="2572622">
                <a:moveTo>
                  <a:pt x="0" y="0"/>
                </a:moveTo>
                <a:lnTo>
                  <a:pt x="1888420" y="0"/>
                </a:lnTo>
                <a:lnTo>
                  <a:pt x="2198560" y="310139"/>
                </a:lnTo>
                <a:cubicBezTo>
                  <a:pt x="2261209" y="372788"/>
                  <a:pt x="2362782" y="372788"/>
                  <a:pt x="2425431" y="310139"/>
                </a:cubicBezTo>
                <a:lnTo>
                  <a:pt x="2735570" y="0"/>
                </a:lnTo>
                <a:lnTo>
                  <a:pt x="11707367" y="0"/>
                </a:lnTo>
                <a:lnTo>
                  <a:pt x="11707367" y="2572622"/>
                </a:lnTo>
                <a:lnTo>
                  <a:pt x="0" y="2572622"/>
                </a:lnTo>
                <a:close/>
              </a:path>
            </a:pathLst>
          </a:custGeom>
          <a:solidFill>
            <a:srgbClr val="59595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CE8FD9-6E1D-2798-74FA-EA6172EB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91" y="4049486"/>
            <a:ext cx="4825480" cy="18832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rgbClr val="FFFFFF"/>
                </a:solidFill>
              </a:rPr>
              <a:t>Should the Tri-State Region Work Together?</a:t>
            </a: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84A327F9-20C6-6E4C-B707-CEAE3F1D1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91" y="590658"/>
            <a:ext cx="5196897" cy="2663409"/>
          </a:xfrm>
          <a:prstGeom prst="rect">
            <a:avLst/>
          </a:prstGeom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ECADEC6E-121B-72AA-6E1A-4605D04CF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073" y="484633"/>
            <a:ext cx="3925542" cy="28754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CC64A-3DFC-2CBB-CF36-8344DC69D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316" y="4049485"/>
            <a:ext cx="4846151" cy="18832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Connecticut, New York, New Jersey, and Massachusetts 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Louisiana, Oklahoma, and Arkansas 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Colorado, New Mexico, Utah, and Wyoming 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Maine and Rhode Island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0574ADB-0A9E-E597-2441-8C01845EE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7784" y="6265657"/>
            <a:ext cx="1062155" cy="490599"/>
          </a:xfrm>
        </p:spPr>
        <p:txBody>
          <a:bodyPr/>
          <a:lstStyle/>
          <a:p>
            <a:fld id="{76262D40-F2F6-064C-8402-8AF7C61B2FC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7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8D1CE-29DB-792C-ADA6-397D33031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79" y="2694600"/>
            <a:ext cx="10561418" cy="1468800"/>
          </a:xfrm>
        </p:spPr>
        <p:txBody>
          <a:bodyPr/>
          <a:lstStyle/>
          <a:p>
            <a:r>
              <a:rPr lang="en-US" dirty="0"/>
              <a:t>“Dedicated local leadership is a key element of success for regional innovation efforts.”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D9EA1A-16C5-AAD2-42D9-4AE7E9673CAB}"/>
              </a:ext>
            </a:extLst>
          </p:cNvPr>
          <p:cNvSpPr txBox="1"/>
          <p:nvPr/>
        </p:nvSpPr>
        <p:spPr>
          <a:xfrm>
            <a:off x="7408068" y="5723327"/>
            <a:ext cx="4716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nap.nationalacademies.org</a:t>
            </a:r>
            <a:r>
              <a:rPr lang="en-US" sz="1000" dirty="0"/>
              <a:t>/catalog/18364/best-practices-in-state-and-regional-innovation-initiatives-competing-in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E4EC20-F3AB-7377-23E5-B8E3701D0AAB}"/>
              </a:ext>
            </a:extLst>
          </p:cNvPr>
          <p:cNvSpPr txBox="1"/>
          <p:nvPr/>
        </p:nvSpPr>
        <p:spPr>
          <a:xfrm>
            <a:off x="7408068" y="5187453"/>
            <a:ext cx="61007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www.csis.org</a:t>
            </a:r>
            <a:r>
              <a:rPr lang="en-US" sz="1000" dirty="0"/>
              <a:t>/analysis/making-hydrogen-hubs-success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BF56F1-9CBC-2BAA-9842-005E1511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297" y="6293575"/>
            <a:ext cx="1062155" cy="490599"/>
          </a:xfrm>
        </p:spPr>
        <p:txBody>
          <a:bodyPr/>
          <a:lstStyle/>
          <a:p>
            <a:fld id="{76262D40-F2F6-064C-8402-8AF7C61B2F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13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9CD99-4026-4CEE-054D-CDDD8905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" y="447188"/>
            <a:ext cx="11755120" cy="9704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Option 3:  Develop Skilled Clean Hydrogen Technical Workforce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8E7AF5-685F-E5D2-DFD9-7E1CFE8046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153775"/>
              </p:ext>
            </p:extLst>
          </p:nvPr>
        </p:nvGraphicFramePr>
        <p:xfrm>
          <a:off x="0" y="1889760"/>
          <a:ext cx="12080240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929B5E-959C-B4C3-366A-585DFB92639B}"/>
              </a:ext>
            </a:extLst>
          </p:cNvPr>
          <p:cNvSpPr txBox="1"/>
          <p:nvPr/>
        </p:nvSpPr>
        <p:spPr>
          <a:xfrm>
            <a:off x="1244600" y="6445011"/>
            <a:ext cx="68732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nap.nationalacademies.org</a:t>
            </a:r>
            <a:r>
              <a:rPr lang="en-US" sz="1000" dirty="0"/>
              <a:t>/catalog/23472/building-</a:t>
            </a:r>
            <a:r>
              <a:rPr lang="en-US" sz="1000" dirty="0" err="1"/>
              <a:t>americas</a:t>
            </a:r>
            <a:r>
              <a:rPr lang="en-US" sz="1000" dirty="0"/>
              <a:t>-skilled-technical-workforce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679511-7C91-0819-9A42-72AFB574F207}"/>
              </a:ext>
            </a:extLst>
          </p:cNvPr>
          <p:cNvSpPr txBox="1"/>
          <p:nvPr/>
        </p:nvSpPr>
        <p:spPr>
          <a:xfrm>
            <a:off x="1244600" y="6287701"/>
            <a:ext cx="61061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www.csis.org</a:t>
            </a:r>
            <a:r>
              <a:rPr lang="en-US" sz="1000" dirty="0"/>
              <a:t>/analysis/making-hydrogen-hubs-success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87576E-A0EF-3ED1-A001-D9AA9E4F9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725" y="6200633"/>
            <a:ext cx="1062155" cy="490599"/>
          </a:xfrm>
        </p:spPr>
        <p:txBody>
          <a:bodyPr/>
          <a:lstStyle/>
          <a:p>
            <a:fld id="{76262D40-F2F6-064C-8402-8AF7C61B2FC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62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69FEA-4C98-4AD7-C1EC-5481968E7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Option 4: Attract Private and Public Capital Beyond DOE Startup Funds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A9597A-7D25-A231-4B1F-7BE7C9D4B3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080129"/>
              </p:ext>
            </p:extLst>
          </p:nvPr>
        </p:nvGraphicFramePr>
        <p:xfrm>
          <a:off x="-14948" y="1997766"/>
          <a:ext cx="10915779" cy="4094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6F08BB3-C99E-7BB8-ECEC-76E639CE8216}"/>
              </a:ext>
            </a:extLst>
          </p:cNvPr>
          <p:cNvSpPr txBox="1"/>
          <p:nvPr/>
        </p:nvSpPr>
        <p:spPr>
          <a:xfrm>
            <a:off x="2615783" y="6410812"/>
            <a:ext cx="92114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www.csis.org</a:t>
            </a:r>
            <a:r>
              <a:rPr lang="en-US" sz="1000" dirty="0"/>
              <a:t>/analysis/making-hydrogen-hubs-success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CE918-6D6E-7C25-12FC-179ACA39C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0920" y="6288622"/>
            <a:ext cx="1062155" cy="490599"/>
          </a:xfrm>
        </p:spPr>
        <p:txBody>
          <a:bodyPr/>
          <a:lstStyle/>
          <a:p>
            <a:fld id="{76262D40-F2F6-064C-8402-8AF7C61B2FC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31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9986B-5813-169F-F106-5DB867F80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Option 5: Establish H2 Hub Governance to Monitor Achievement Targets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7EA9FC-4435-246B-5883-C512CC59F8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549855"/>
              </p:ext>
            </p:extLst>
          </p:nvPr>
        </p:nvGraphicFramePr>
        <p:xfrm>
          <a:off x="260685" y="1973180"/>
          <a:ext cx="11670630" cy="4437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99886C3-C693-B0D6-F3FB-9568F6314C8D}"/>
              </a:ext>
            </a:extLst>
          </p:cNvPr>
          <p:cNvSpPr txBox="1"/>
          <p:nvPr/>
        </p:nvSpPr>
        <p:spPr>
          <a:xfrm>
            <a:off x="1729408" y="6410812"/>
            <a:ext cx="32103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blogs.edf.org</a:t>
            </a:r>
            <a:r>
              <a:rPr lang="en-US" sz="1000" dirty="0"/>
              <a:t>/climate411/2022/08/24/9-recommendations-for-getting-us-hydrogen-hubs-right-from-the-start/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F5B4A8-E2B0-5E16-52AB-AEE60C1F968B}"/>
              </a:ext>
            </a:extLst>
          </p:cNvPr>
          <p:cNvSpPr txBox="1"/>
          <p:nvPr/>
        </p:nvSpPr>
        <p:spPr>
          <a:xfrm>
            <a:off x="6408471" y="6410812"/>
            <a:ext cx="320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www.csis.org</a:t>
            </a:r>
            <a:r>
              <a:rPr lang="en-US" sz="1000" dirty="0"/>
              <a:t>/analysis/making-hydrogen-hubs-success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9E33A5-2A56-F221-CB1F-0DE13AC1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0920" y="6320323"/>
            <a:ext cx="1062155" cy="490599"/>
          </a:xfrm>
        </p:spPr>
        <p:txBody>
          <a:bodyPr/>
          <a:lstStyle/>
          <a:p>
            <a:fld id="{76262D40-F2F6-064C-8402-8AF7C61B2FC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4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BF5D1-98D2-9A0D-9FFA-21F053EA1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Option 6: Avoid Local Community Challenges That Resulted from Shale Era State Policies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E81BCC-C1F5-54B6-79F9-F27912AF6D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116275"/>
              </p:ext>
            </p:extLst>
          </p:nvPr>
        </p:nvGraphicFramePr>
        <p:xfrm>
          <a:off x="73714" y="2071568"/>
          <a:ext cx="12118286" cy="3844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72E1D-4AA1-CD07-C1E2-F2B2FE15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2D40-F2F6-064C-8402-8AF7C61B2F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42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EAF6-C609-EB1D-B51B-C949AF1B6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/>
              <a:t>Based on the 4E Criteria How Would You Rank Options? (Effectiveness, Efficiency, Equity, Ease of Political Acceptability)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A548B7A-7DE8-EE5D-784F-C9326382BC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145503"/>
              </p:ext>
            </p:extLst>
          </p:nvPr>
        </p:nvGraphicFramePr>
        <p:xfrm>
          <a:off x="129208" y="2196548"/>
          <a:ext cx="12062791" cy="421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D7EC0C-46FD-E92D-4717-D886DF9CD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0920" y="6273697"/>
            <a:ext cx="1062155" cy="490599"/>
          </a:xfrm>
        </p:spPr>
        <p:txBody>
          <a:bodyPr/>
          <a:lstStyle/>
          <a:p>
            <a:fld id="{76262D40-F2F6-064C-8402-8AF7C61B2F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0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F29FC2-06F5-6D4C-8FCC-CA02CA410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314" y="1825489"/>
            <a:ext cx="5410198" cy="348946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/>
          </a:p>
          <a:p>
            <a:r>
              <a:rPr lang="en-US" sz="2200" b="1" dirty="0"/>
              <a:t>Making policy is really difficult</a:t>
            </a:r>
          </a:p>
          <a:p>
            <a:r>
              <a:rPr lang="en-US" sz="2200" b="1" dirty="0"/>
              <a:t>No policy will ever be perfect</a:t>
            </a:r>
          </a:p>
          <a:p>
            <a:r>
              <a:rPr lang="en-US" sz="2200" b="1" dirty="0"/>
              <a:t>Policy makers can be expert too</a:t>
            </a:r>
          </a:p>
          <a:p>
            <a:r>
              <a:rPr lang="en-US" sz="2200" b="1" dirty="0"/>
              <a:t>Policy makers are not a homogenous group</a:t>
            </a:r>
          </a:p>
          <a:p>
            <a:r>
              <a:rPr lang="en-US" sz="2200" b="1" dirty="0"/>
              <a:t>Policy makers are people too</a:t>
            </a:r>
          </a:p>
          <a:p>
            <a:r>
              <a:rPr lang="en-US" sz="2200" b="1" dirty="0"/>
              <a:t>Policy decisions are subject to extensive scrutiny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D08BB4-E3CB-5343-AA04-BC75E71AF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061" y="2050529"/>
            <a:ext cx="5410198" cy="4502165"/>
          </a:xfrm>
        </p:spPr>
        <p:txBody>
          <a:bodyPr>
            <a:normAutofit fontScale="70000" lnSpcReduction="20000"/>
          </a:bodyPr>
          <a:lstStyle/>
          <a:p>
            <a:r>
              <a:rPr lang="en-US" sz="2800" b="1" dirty="0"/>
              <a:t>Starting policies from scratch is very rarely an option</a:t>
            </a:r>
          </a:p>
          <a:p>
            <a:r>
              <a:rPr lang="en-US" sz="2800" b="1" dirty="0"/>
              <a:t>There is more to policy than scientific evidence</a:t>
            </a:r>
          </a:p>
          <a:p>
            <a:r>
              <a:rPr lang="en-US" sz="2800" b="1" dirty="0"/>
              <a:t>Public opinion matters</a:t>
            </a:r>
          </a:p>
          <a:p>
            <a:r>
              <a:rPr lang="en-US" sz="2800" b="1" dirty="0"/>
              <a:t>Policy makers do understand uncertainty</a:t>
            </a:r>
          </a:p>
          <a:p>
            <a:r>
              <a:rPr lang="en-US" sz="2800" b="1" dirty="0"/>
              <a:t>Policy and politics are not the same thing </a:t>
            </a:r>
          </a:p>
          <a:p>
            <a:r>
              <a:rPr lang="en-US" sz="2800" b="1" dirty="0"/>
              <a:t>Policy and science operate on different timescales </a:t>
            </a:r>
          </a:p>
          <a:p>
            <a:r>
              <a:rPr lang="en-US" sz="2800" b="1" dirty="0"/>
              <a:t>'We need more research' is the wrong answer</a:t>
            </a:r>
          </a:p>
          <a:p>
            <a:endParaRPr lang="en-US" dirty="0"/>
          </a:p>
        </p:txBody>
      </p:sp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8C10AC08-BD78-744D-946F-8666B0137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27" y="234949"/>
            <a:ext cx="5771173" cy="13240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EEA167-67DA-A446-A09F-DCBAB52EEA59}"/>
              </a:ext>
            </a:extLst>
          </p:cNvPr>
          <p:cNvSpPr txBox="1"/>
          <p:nvPr/>
        </p:nvSpPr>
        <p:spPr>
          <a:xfrm>
            <a:off x="6096000" y="6306473"/>
            <a:ext cx="49680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https://www.theguardian.com/science/2013/dec/02/scientists-policy-governments-science</a:t>
            </a:r>
            <a:endParaRPr lang="en-US" sz="1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B06A48-C4E9-ABA0-79E4-5C48DA2B2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8010" y="6306473"/>
            <a:ext cx="1062155" cy="490599"/>
          </a:xfrm>
        </p:spPr>
        <p:txBody>
          <a:bodyPr/>
          <a:lstStyle/>
          <a:p>
            <a:fld id="{76262D40-F2F6-064C-8402-8AF7C61B2FC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26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BE9B1-705D-CF44-8777-AFABCF70F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Policy Analysis 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0D95AB-86D9-C04F-985A-F964DED87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8331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Define the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Assemble the evidence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Construct the alternatives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Select the criteria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Project the outcomes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Confront the trade-offs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Decide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Tell your story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452850-E312-E643-BFE4-0BD61B237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363" y="2079171"/>
            <a:ext cx="2108200" cy="31623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975527-AF1F-A42F-E271-AD7804880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2D40-F2F6-064C-8402-8AF7C61B2F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00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C6CB0-6657-BE46-9E84-A9DD17997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Problem Identification</a:t>
            </a:r>
            <a:br>
              <a:rPr lang="en-US" dirty="0"/>
            </a:br>
            <a:r>
              <a:rPr lang="en-US" dirty="0"/>
              <a:t>Step 2: Assemble the Evidence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11223AA-42E0-4E2C-4EE6-6599EA583B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9026" y="2247300"/>
          <a:ext cx="10790190" cy="3844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A5422CE-1356-E040-B01A-8F6D59832DB0}"/>
              </a:ext>
            </a:extLst>
          </p:cNvPr>
          <p:cNvSpPr txBox="1"/>
          <p:nvPr/>
        </p:nvSpPr>
        <p:spPr>
          <a:xfrm>
            <a:off x="1310272" y="6410812"/>
            <a:ext cx="5075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7"/>
              </a:rPr>
              <a:t>https://www.cdc.gov/policy/polaris/policyprocess/problem_identification.html</a:t>
            </a:r>
            <a:endParaRPr lang="en-US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77D68A-6094-CF92-D2AF-4877A73C3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2D40-F2F6-064C-8402-8AF7C61B2F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69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942D34-E47E-EA4C-9A1A-EC920753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Step 3: Construct the Alternatives: Policy Option Identification Steps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62313205-4D6C-ACE0-BB4D-2BD34A194C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546408"/>
              </p:ext>
            </p:extLst>
          </p:nvPr>
        </p:nvGraphicFramePr>
        <p:xfrm>
          <a:off x="819150" y="2548647"/>
          <a:ext cx="10553700" cy="331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C4BBCD-528C-FD9E-9B74-9E13324E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2D40-F2F6-064C-8402-8AF7C61B2F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2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E4BB6CA-37AD-A646-8C5E-FEF74B7C4927}"/>
              </a:ext>
            </a:extLst>
          </p:cNvPr>
          <p:cNvSpPr txBox="1">
            <a:spLocks/>
          </p:cNvSpPr>
          <p:nvPr/>
        </p:nvSpPr>
        <p:spPr>
          <a:xfrm>
            <a:off x="9302576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3003F-EF32-FF46-884B-92502D93346A}"/>
              </a:ext>
            </a:extLst>
          </p:cNvPr>
          <p:cNvSpPr txBox="1"/>
          <p:nvPr/>
        </p:nvSpPr>
        <p:spPr>
          <a:xfrm>
            <a:off x="3720524" y="6457890"/>
            <a:ext cx="5976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Bardach, E., “A Practical Guide to Policy Analysis” at http://www.cqpress.com/product/Bardach4e.html.</a:t>
            </a:r>
          </a:p>
          <a:p>
            <a:endParaRPr lang="en-US" sz="1000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3D2B2CD-C4B5-1241-9190-F912CE60A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Brainstorm Ideas Considering These Policy Alternatives</a:t>
            </a:r>
          </a:p>
        </p:txBody>
      </p:sp>
      <p:graphicFrame>
        <p:nvGraphicFramePr>
          <p:cNvPr id="16" name="Content Placeholder 13">
            <a:extLst>
              <a:ext uri="{FF2B5EF4-FFF2-40B4-BE49-F238E27FC236}">
                <a16:creationId xmlns:a16="http://schemas.microsoft.com/office/drawing/2014/main" id="{E93DA301-604C-0FBC-B9F8-603CD6AA9E2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4055900"/>
              </p:ext>
            </p:extLst>
          </p:nvPr>
        </p:nvGraphicFramePr>
        <p:xfrm>
          <a:off x="1609859" y="2086376"/>
          <a:ext cx="9221273" cy="4324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2A5C27B-D151-CE4B-8E07-BF1FD4515391}"/>
              </a:ext>
            </a:extLst>
          </p:cNvPr>
          <p:cNvSpPr/>
          <p:nvPr/>
        </p:nvSpPr>
        <p:spPr>
          <a:xfrm>
            <a:off x="3720524" y="6597939"/>
            <a:ext cx="78480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7"/>
              </a:rPr>
              <a:t>https://www.youthopiabangla.org/skillDoc/Advocacy-Tool-Kits/Adv_Policy_Analysis_8_fold_path_Eugene_Bardach.pdf</a:t>
            </a:r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EBAA5-5A4B-8B1F-F524-0222D3CB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2D40-F2F6-064C-8402-8AF7C61B2F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3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75"/>
    </mc:Choice>
    <mc:Fallback xmlns="">
      <p:transition spd="slow" advTm="2557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DABB07-B27A-4E42-9FB2-5A7EFBE6D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44" y="2192215"/>
            <a:ext cx="4521117" cy="276664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Step 4: Policy Option Evaluation Criteria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(the 4 E’s)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30C77B5B-F7B8-4148-A3BD-743173FABC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23132" y="0"/>
          <a:ext cx="7472043" cy="685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B18A4B-19BB-C667-ABE2-607DE508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2D40-F2F6-064C-8402-8AF7C61B2F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60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BFDA6284-4E06-4F93-9624-A49FE810F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FC7240-5C67-8B40-8B86-470350427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4" y="66808"/>
            <a:ext cx="5951829" cy="47536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000" dirty="0"/>
              <a:t>Step 5: Project the Outcomes </a:t>
            </a:r>
            <a:br>
              <a:rPr lang="en-US" sz="3800" dirty="0"/>
            </a:br>
            <a:br>
              <a:rPr lang="en-US" sz="3800" dirty="0"/>
            </a:br>
            <a:br>
              <a:rPr lang="en-US" sz="3800" dirty="0"/>
            </a:br>
            <a:r>
              <a:rPr lang="en-US" sz="3800" dirty="0"/>
              <a:t>Which policy option is the most desirable </a:t>
            </a:r>
            <a:br>
              <a:rPr lang="en-US" sz="3800" dirty="0"/>
            </a:br>
            <a:r>
              <a:rPr lang="en-US" sz="3800" dirty="0"/>
              <a:t>given the circumstances and the evaluative criteria?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E4DF97-65EB-0140-948D-E5AFEE3CE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9550" y="6005535"/>
            <a:ext cx="4961535" cy="7856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000" i="1" dirty="0">
                <a:hlinkClick r:id="rId2"/>
              </a:rPr>
              <a:t>Public Policy </a:t>
            </a:r>
            <a:r>
              <a:rPr lang="en-US" sz="1000" dirty="0"/>
              <a:t>by Michael E. Kraft and Scott R. Furlong </a:t>
            </a:r>
          </a:p>
        </p:txBody>
      </p:sp>
      <p:pic>
        <p:nvPicPr>
          <p:cNvPr id="9" name="Picture 8" descr="Football goal in the net">
            <a:extLst>
              <a:ext uri="{FF2B5EF4-FFF2-40B4-BE49-F238E27FC236}">
                <a16:creationId xmlns:a16="http://schemas.microsoft.com/office/drawing/2014/main" id="{33C29F6A-9334-F29C-FD15-A16212475C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7" r="33067" b="-1"/>
          <a:stretch/>
        </p:blipFill>
        <p:spPr>
          <a:xfrm>
            <a:off x="6100916" y="10"/>
            <a:ext cx="6091084" cy="68579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48B424-0627-C95C-7A61-4C39F732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2D40-F2F6-064C-8402-8AF7C61B2F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32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{1D2CFB6E-9AB9-4B42-A878-C19344C98C4C}tf10001121</Template>
  <TotalTime>3069</TotalTime>
  <Words>1477</Words>
  <Application>Microsoft Macintosh PowerPoint</Application>
  <PresentationFormat>Widescreen</PresentationFormat>
  <Paragraphs>206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Wingdings 2</vt:lpstr>
      <vt:lpstr>Quotable</vt:lpstr>
      <vt:lpstr>What Actions, If Any, Should Appalachia Governors Take to Support Hydrogen Hubs in Their States?  Keynote Presentation - Harnessing Hydrogen: Exploring Local &amp; Regional Opportunities in Appalachia Policy, October 4, 2022, Washington &amp; Jefferson College Center for Energy Policy and Management </vt:lpstr>
      <vt:lpstr>“Dedicated local leadership is a key element of success for regional innovation efforts.” </vt:lpstr>
      <vt:lpstr>PowerPoint Presentation</vt:lpstr>
      <vt:lpstr>Policy Analysis Steps</vt:lpstr>
      <vt:lpstr>Step 1: Problem Identification Step 2: Assemble the Evidence</vt:lpstr>
      <vt:lpstr>Step 3: Construct the Alternatives: Policy Option Identification Steps</vt:lpstr>
      <vt:lpstr>Brainstorm Ideas Considering These Policy Alternatives</vt:lpstr>
      <vt:lpstr>Step 4: Policy Option Evaluation Criteria  (the 4 E’s) </vt:lpstr>
      <vt:lpstr>Step 5: Project the Outcomes    Which policy option is the most desirable  given the circumstances and the evaluative criteria?</vt:lpstr>
      <vt:lpstr>PowerPoint Presentation</vt:lpstr>
      <vt:lpstr>PowerPoint Presentation</vt:lpstr>
      <vt:lpstr>PowerPoint Presentation</vt:lpstr>
      <vt:lpstr>Anticipate possible undesirable side effects. - “unanticipated consequences”</vt:lpstr>
      <vt:lpstr>Step 6: Confront the Tradeoffs  Step 7: Decide!</vt:lpstr>
      <vt:lpstr>Step 8: Communicate Your Results</vt:lpstr>
      <vt:lpstr>What Actions, If Any, Should the Appalachia Governors Take to Support Hydrogen Hubs in Their States?</vt:lpstr>
      <vt:lpstr>Option 1: Incentivize Clean Hydrogen Markets</vt:lpstr>
      <vt:lpstr>Option 2: Build Hydrogen Hub Innovation &amp; Infrastructure</vt:lpstr>
      <vt:lpstr>Should the Tri-State Region Work Together?</vt:lpstr>
      <vt:lpstr>Option 3:  Develop Skilled Clean Hydrogen Technical Workforce</vt:lpstr>
      <vt:lpstr>Option 4: Attract Private and Public Capital Beyond DOE Startup Funds</vt:lpstr>
      <vt:lpstr>Option 5: Establish H2 Hub Governance to Monitor Achievement Targets</vt:lpstr>
      <vt:lpstr>Option 6: Avoid Local Community Challenges That Resulted from Shale Era State Policies</vt:lpstr>
      <vt:lpstr>Based on the 4E Criteria How Would You Rank Options? (Effectiveness, Efficiency, Equity, Ease of Political Acceptability)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Science and Technology Policy?</dc:title>
  <dc:creator>Deborah Stine</dc:creator>
  <cp:lastModifiedBy>Deborah Stine</cp:lastModifiedBy>
  <cp:revision>151</cp:revision>
  <dcterms:created xsi:type="dcterms:W3CDTF">2020-06-24T19:42:51Z</dcterms:created>
  <dcterms:modified xsi:type="dcterms:W3CDTF">2022-10-03T22:17:59Z</dcterms:modified>
</cp:coreProperties>
</file>